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6" r:id="rId5"/>
    <p:sldId id="263" r:id="rId6"/>
    <p:sldId id="257" r:id="rId7"/>
    <p:sldId id="266" r:id="rId8"/>
    <p:sldId id="267" r:id="rId9"/>
    <p:sldId id="268" r:id="rId10"/>
    <p:sldId id="270" r:id="rId11"/>
    <p:sldId id="264" r:id="rId12"/>
    <p:sldId id="272" r:id="rId13"/>
    <p:sldId id="274" r:id="rId14"/>
    <p:sldId id="273" r:id="rId15"/>
    <p:sldId id="276" r:id="rId16"/>
    <p:sldId id="296" r:id="rId17"/>
    <p:sldId id="275" r:id="rId18"/>
    <p:sldId id="278" r:id="rId19"/>
    <p:sldId id="279" r:id="rId20"/>
    <p:sldId id="280" r:id="rId21"/>
    <p:sldId id="277" r:id="rId22"/>
    <p:sldId id="282" r:id="rId23"/>
    <p:sldId id="271" r:id="rId24"/>
    <p:sldId id="281" r:id="rId25"/>
    <p:sldId id="286" r:id="rId26"/>
    <p:sldId id="298" r:id="rId27"/>
    <p:sldId id="285" r:id="rId28"/>
    <p:sldId id="287" r:id="rId29"/>
    <p:sldId id="288" r:id="rId30"/>
    <p:sldId id="289" r:id="rId31"/>
    <p:sldId id="283" r:id="rId32"/>
    <p:sldId id="297" r:id="rId33"/>
    <p:sldId id="290" r:id="rId34"/>
    <p:sldId id="284" r:id="rId35"/>
    <p:sldId id="292" r:id="rId36"/>
    <p:sldId id="295" r:id="rId37"/>
    <p:sldId id="26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4C741C-E005-7AE4-3FB2-84C803F8688B}" name="Jaimee Stimson" initials="JS" userId="S::Jaimee.Stimson@health.qld.gov.au::2171a0f9-2dc9-4d87-b4b5-5318954bdc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7796"/>
    <a:srgbClr val="0B92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AD3AA-337C-4A59-B9EB-6AE7229B2A85}" v="1" dt="2023-09-28T00:20:03.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Cooper" userId="S::karen.cooper3@health.qld.gov.au::fac9b226-6a41-4a72-90de-c793fea2aae4" providerId="AD" clId="Web-{EE523542-C9F2-157C-0ED5-0423694D845B}"/>
    <pc:docChg chg="modSld">
      <pc:chgData name="Karen Cooper" userId="S::karen.cooper3@health.qld.gov.au::fac9b226-6a41-4a72-90de-c793fea2aae4" providerId="AD" clId="Web-{EE523542-C9F2-157C-0ED5-0423694D845B}" dt="2023-08-14T23:32:57.784" v="37" actId="20577"/>
      <pc:docMkLst>
        <pc:docMk/>
      </pc:docMkLst>
      <pc:sldChg chg="modSp">
        <pc:chgData name="Karen Cooper" userId="S::karen.cooper3@health.qld.gov.au::fac9b226-6a41-4a72-90de-c793fea2aae4" providerId="AD" clId="Web-{EE523542-C9F2-157C-0ED5-0423694D845B}" dt="2023-08-14T23:32:57.784" v="37" actId="20577"/>
        <pc:sldMkLst>
          <pc:docMk/>
          <pc:sldMk cId="33080430" sldId="296"/>
        </pc:sldMkLst>
        <pc:spChg chg="mod">
          <ac:chgData name="Karen Cooper" userId="S::karen.cooper3@health.qld.gov.au::fac9b226-6a41-4a72-90de-c793fea2aae4" providerId="AD" clId="Web-{EE523542-C9F2-157C-0ED5-0423694D845B}" dt="2023-08-14T23:32:57.784" v="37" actId="20577"/>
          <ac:spMkLst>
            <pc:docMk/>
            <pc:sldMk cId="33080430" sldId="296"/>
            <ac:spMk id="2" creationId="{210DDC9D-A541-57BA-ED76-8E36F560EA5E}"/>
          </ac:spMkLst>
        </pc:spChg>
      </pc:sldChg>
    </pc:docChg>
  </pc:docChgLst>
  <pc:docChgLst>
    <pc:chgData name="Karen Cooper" userId="S::karen.cooper3@health.qld.gov.au::fac9b226-6a41-4a72-90de-c793fea2aae4" providerId="AD" clId="Web-{34FCABE5-1620-994A-4BF3-1FD92BD603A5}"/>
    <pc:docChg chg="addSld delSld">
      <pc:chgData name="Karen Cooper" userId="S::karen.cooper3@health.qld.gov.au::fac9b226-6a41-4a72-90de-c793fea2aae4" providerId="AD" clId="Web-{34FCABE5-1620-994A-4BF3-1FD92BD603A5}" dt="2023-08-15T01:06:21.391" v="1"/>
      <pc:docMkLst>
        <pc:docMk/>
      </pc:docMkLst>
      <pc:sldChg chg="add del replId">
        <pc:chgData name="Karen Cooper" userId="S::karen.cooper3@health.qld.gov.au::fac9b226-6a41-4a72-90de-c793fea2aae4" providerId="AD" clId="Web-{34FCABE5-1620-994A-4BF3-1FD92BD603A5}" dt="2023-08-15T01:06:21.391" v="1"/>
        <pc:sldMkLst>
          <pc:docMk/>
          <pc:sldMk cId="670278406" sldId="299"/>
        </pc:sldMkLst>
      </pc:sldChg>
    </pc:docChg>
  </pc:docChgLst>
  <pc:docChgLst>
    <pc:chgData name="Jaimee Stimson" userId="2171a0f9-2dc9-4d87-b4b5-5318954bdcee" providerId="ADAL" clId="{057CDCD1-E441-4852-AF88-F9700189991E}"/>
    <pc:docChg chg="undo custSel addSld delSld modSld sldOrd">
      <pc:chgData name="Jaimee Stimson" userId="2171a0f9-2dc9-4d87-b4b5-5318954bdcee" providerId="ADAL" clId="{057CDCD1-E441-4852-AF88-F9700189991E}" dt="2023-09-03T22:59:55.278" v="1529" actId="14100"/>
      <pc:docMkLst>
        <pc:docMk/>
      </pc:docMkLst>
      <pc:sldChg chg="modSp mod">
        <pc:chgData name="Jaimee Stimson" userId="2171a0f9-2dc9-4d87-b4b5-5318954bdcee" providerId="ADAL" clId="{057CDCD1-E441-4852-AF88-F9700189991E}" dt="2023-08-21T04:49:11.173" v="1488" actId="1076"/>
        <pc:sldMkLst>
          <pc:docMk/>
          <pc:sldMk cId="1009890052" sldId="257"/>
        </pc:sldMkLst>
        <pc:spChg chg="mod">
          <ac:chgData name="Jaimee Stimson" userId="2171a0f9-2dc9-4d87-b4b5-5318954bdcee" providerId="ADAL" clId="{057CDCD1-E441-4852-AF88-F9700189991E}" dt="2023-08-21T04:49:05.421" v="1487" actId="1076"/>
          <ac:spMkLst>
            <pc:docMk/>
            <pc:sldMk cId="1009890052" sldId="257"/>
            <ac:spMk id="2" creationId="{840C09EB-CEA8-5116-E094-D094E7074CAC}"/>
          </ac:spMkLst>
        </pc:spChg>
        <pc:picChg chg="mod">
          <ac:chgData name="Jaimee Stimson" userId="2171a0f9-2dc9-4d87-b4b5-5318954bdcee" providerId="ADAL" clId="{057CDCD1-E441-4852-AF88-F9700189991E}" dt="2023-08-21T04:49:11.173" v="1488" actId="1076"/>
          <ac:picMkLst>
            <pc:docMk/>
            <pc:sldMk cId="1009890052" sldId="257"/>
            <ac:picMk id="7" creationId="{A2E87834-3877-DB7F-E1CC-6F46FA729BB0}"/>
          </ac:picMkLst>
        </pc:picChg>
      </pc:sldChg>
      <pc:sldChg chg="addSp delSp modSp mod">
        <pc:chgData name="Jaimee Stimson" userId="2171a0f9-2dc9-4d87-b4b5-5318954bdcee" providerId="ADAL" clId="{057CDCD1-E441-4852-AF88-F9700189991E}" dt="2023-08-21T03:24:46.918" v="1032" actId="1076"/>
        <pc:sldMkLst>
          <pc:docMk/>
          <pc:sldMk cId="4178031503" sldId="263"/>
        </pc:sldMkLst>
        <pc:spChg chg="mod">
          <ac:chgData name="Jaimee Stimson" userId="2171a0f9-2dc9-4d87-b4b5-5318954bdcee" providerId="ADAL" clId="{057CDCD1-E441-4852-AF88-F9700189991E}" dt="2023-08-21T03:24:10.836" v="1021" actId="1076"/>
          <ac:spMkLst>
            <pc:docMk/>
            <pc:sldMk cId="4178031503" sldId="263"/>
            <ac:spMk id="2" creationId="{4C641DE6-FD60-6C6D-818B-EE8D53982AC9}"/>
          </ac:spMkLst>
        </pc:spChg>
        <pc:spChg chg="del">
          <ac:chgData name="Jaimee Stimson" userId="2171a0f9-2dc9-4d87-b4b5-5318954bdcee" providerId="ADAL" clId="{057CDCD1-E441-4852-AF88-F9700189991E}" dt="2023-08-15T00:15:29.088" v="626" actId="478"/>
          <ac:spMkLst>
            <pc:docMk/>
            <pc:sldMk cId="4178031503" sldId="263"/>
            <ac:spMk id="4" creationId="{26B1D65A-638B-DC48-AC36-FE3E0A1A4997}"/>
          </ac:spMkLst>
        </pc:spChg>
        <pc:spChg chg="mod">
          <ac:chgData name="Jaimee Stimson" userId="2171a0f9-2dc9-4d87-b4b5-5318954bdcee" providerId="ADAL" clId="{057CDCD1-E441-4852-AF88-F9700189991E}" dt="2023-08-21T03:24:13.438" v="1022" actId="1076"/>
          <ac:spMkLst>
            <pc:docMk/>
            <pc:sldMk cId="4178031503" sldId="263"/>
            <ac:spMk id="7" creationId="{9ECB3E45-8D0D-1AF3-0632-58EDBF454E02}"/>
          </ac:spMkLst>
        </pc:spChg>
        <pc:spChg chg="del">
          <ac:chgData name="Jaimee Stimson" userId="2171a0f9-2dc9-4d87-b4b5-5318954bdcee" providerId="ADAL" clId="{057CDCD1-E441-4852-AF88-F9700189991E}" dt="2023-08-15T00:15:56.795" v="630" actId="478"/>
          <ac:spMkLst>
            <pc:docMk/>
            <pc:sldMk cId="4178031503" sldId="263"/>
            <ac:spMk id="8" creationId="{64A97949-F48D-3866-8955-BCB9378F1CFF}"/>
          </ac:spMkLst>
        </pc:spChg>
        <pc:spChg chg="mod">
          <ac:chgData name="Jaimee Stimson" userId="2171a0f9-2dc9-4d87-b4b5-5318954bdcee" providerId="ADAL" clId="{057CDCD1-E441-4852-AF88-F9700189991E}" dt="2023-08-21T03:24:33.547" v="1030" actId="1076"/>
          <ac:spMkLst>
            <pc:docMk/>
            <pc:sldMk cId="4178031503" sldId="263"/>
            <ac:spMk id="9" creationId="{817C3AF7-C38D-EF4C-7189-A41E267EFA01}"/>
          </ac:spMkLst>
        </pc:spChg>
        <pc:spChg chg="del">
          <ac:chgData name="Jaimee Stimson" userId="2171a0f9-2dc9-4d87-b4b5-5318954bdcee" providerId="ADAL" clId="{057CDCD1-E441-4852-AF88-F9700189991E}" dt="2023-08-15T00:15:58.349" v="631" actId="478"/>
          <ac:spMkLst>
            <pc:docMk/>
            <pc:sldMk cId="4178031503" sldId="263"/>
            <ac:spMk id="10" creationId="{4AE056BC-DC8C-101D-60BE-0498367A58CB}"/>
          </ac:spMkLst>
        </pc:spChg>
        <pc:spChg chg="mod">
          <ac:chgData name="Jaimee Stimson" userId="2171a0f9-2dc9-4d87-b4b5-5318954bdcee" providerId="ADAL" clId="{057CDCD1-E441-4852-AF88-F9700189991E}" dt="2023-08-21T03:24:46.918" v="1032" actId="1076"/>
          <ac:spMkLst>
            <pc:docMk/>
            <pc:sldMk cId="4178031503" sldId="263"/>
            <ac:spMk id="11" creationId="{303FBA5F-6F45-2AA2-3D41-DFFC9988E495}"/>
          </ac:spMkLst>
        </pc:spChg>
        <pc:picChg chg="add mod">
          <ac:chgData name="Jaimee Stimson" userId="2171a0f9-2dc9-4d87-b4b5-5318954bdcee" providerId="ADAL" clId="{057CDCD1-E441-4852-AF88-F9700189991E}" dt="2023-08-21T03:24:22.552" v="1026" actId="1076"/>
          <ac:picMkLst>
            <pc:docMk/>
            <pc:sldMk cId="4178031503" sldId="263"/>
            <ac:picMk id="5" creationId="{408EC203-BCCF-F11A-E791-887B115A7BF8}"/>
          </ac:picMkLst>
        </pc:picChg>
        <pc:picChg chg="add mod">
          <ac:chgData name="Jaimee Stimson" userId="2171a0f9-2dc9-4d87-b4b5-5318954bdcee" providerId="ADAL" clId="{057CDCD1-E441-4852-AF88-F9700189991E}" dt="2023-08-21T03:24:30.719" v="1029" actId="1076"/>
          <ac:picMkLst>
            <pc:docMk/>
            <pc:sldMk cId="4178031503" sldId="263"/>
            <ac:picMk id="12" creationId="{9D113893-1B14-BE83-48C3-E2ED5C4AA22A}"/>
          </ac:picMkLst>
        </pc:picChg>
        <pc:picChg chg="add mod">
          <ac:chgData name="Jaimee Stimson" userId="2171a0f9-2dc9-4d87-b4b5-5318954bdcee" providerId="ADAL" clId="{057CDCD1-E441-4852-AF88-F9700189991E}" dt="2023-08-21T03:24:44.384" v="1031" actId="1076"/>
          <ac:picMkLst>
            <pc:docMk/>
            <pc:sldMk cId="4178031503" sldId="263"/>
            <ac:picMk id="14" creationId="{5F1CE6A5-2724-E359-B79C-9D8E0D3FD674}"/>
          </ac:picMkLst>
        </pc:picChg>
      </pc:sldChg>
      <pc:sldChg chg="addSp delSp modSp mod addCm delCm">
        <pc:chgData name="Jaimee Stimson" userId="2171a0f9-2dc9-4d87-b4b5-5318954bdcee" providerId="ADAL" clId="{057CDCD1-E441-4852-AF88-F9700189991E}" dt="2023-09-03T22:59:55.278" v="1529" actId="14100"/>
        <pc:sldMkLst>
          <pc:docMk/>
          <pc:sldMk cId="819388210" sldId="264"/>
        </pc:sldMkLst>
        <pc:spChg chg="mod">
          <ac:chgData name="Jaimee Stimson" userId="2171a0f9-2dc9-4d87-b4b5-5318954bdcee" providerId="ADAL" clId="{057CDCD1-E441-4852-AF88-F9700189991E}" dt="2023-08-21T03:25:22.521" v="1040" actId="1076"/>
          <ac:spMkLst>
            <pc:docMk/>
            <pc:sldMk cId="819388210" sldId="264"/>
            <ac:spMk id="2" creationId="{4C641DE6-FD60-6C6D-818B-EE8D53982AC9}"/>
          </ac:spMkLst>
        </pc:spChg>
        <pc:spChg chg="mod">
          <ac:chgData name="Jaimee Stimson" userId="2171a0f9-2dc9-4d87-b4b5-5318954bdcee" providerId="ADAL" clId="{057CDCD1-E441-4852-AF88-F9700189991E}" dt="2023-08-21T03:25:13.064" v="1037" actId="1076"/>
          <ac:spMkLst>
            <pc:docMk/>
            <pc:sldMk cId="819388210" sldId="264"/>
            <ac:spMk id="14" creationId="{0CB99514-6DE8-A5D2-A029-AEDA52C0B6CF}"/>
          </ac:spMkLst>
        </pc:spChg>
        <pc:grpChg chg="mod">
          <ac:chgData name="Jaimee Stimson" userId="2171a0f9-2dc9-4d87-b4b5-5318954bdcee" providerId="ADAL" clId="{057CDCD1-E441-4852-AF88-F9700189991E}" dt="2023-08-21T03:25:16.026" v="1038" actId="1076"/>
          <ac:grpSpMkLst>
            <pc:docMk/>
            <pc:sldMk cId="819388210" sldId="264"/>
            <ac:grpSpMk id="11" creationId="{7542457A-A284-65B9-5D3A-1C40EAA14CB9}"/>
          </ac:grpSpMkLst>
        </pc:grpChg>
        <pc:picChg chg="add mod">
          <ac:chgData name="Jaimee Stimson" userId="2171a0f9-2dc9-4d87-b4b5-5318954bdcee" providerId="ADAL" clId="{057CDCD1-E441-4852-AF88-F9700189991E}" dt="2023-09-03T22:59:55.278" v="1529" actId="14100"/>
          <ac:picMkLst>
            <pc:docMk/>
            <pc:sldMk cId="819388210" sldId="264"/>
            <ac:picMk id="4" creationId="{72C34A60-9F2F-F3D9-B118-81787CE4CBCF}"/>
          </ac:picMkLst>
        </pc:picChg>
        <pc:picChg chg="mod">
          <ac:chgData name="Jaimee Stimson" userId="2171a0f9-2dc9-4d87-b4b5-5318954bdcee" providerId="ADAL" clId="{057CDCD1-E441-4852-AF88-F9700189991E}" dt="2023-09-03T22:59:42.745" v="1526" actId="1076"/>
          <ac:picMkLst>
            <pc:docMk/>
            <pc:sldMk cId="819388210" sldId="264"/>
            <ac:picMk id="5" creationId="{152EE105-9E36-6120-A056-93EF45F09DA2}"/>
          </ac:picMkLst>
        </pc:picChg>
        <pc:picChg chg="mod">
          <ac:chgData name="Jaimee Stimson" userId="2171a0f9-2dc9-4d87-b4b5-5318954bdcee" providerId="ADAL" clId="{057CDCD1-E441-4852-AF88-F9700189991E}" dt="2023-08-21T03:25:20.610" v="1039" actId="1076"/>
          <ac:picMkLst>
            <pc:docMk/>
            <pc:sldMk cId="819388210" sldId="264"/>
            <ac:picMk id="8" creationId="{69A6EC8C-6E01-59C6-E794-2D9A754BD066}"/>
          </ac:picMkLst>
        </pc:picChg>
        <pc:picChg chg="del">
          <ac:chgData name="Jaimee Stimson" userId="2171a0f9-2dc9-4d87-b4b5-5318954bdcee" providerId="ADAL" clId="{057CDCD1-E441-4852-AF88-F9700189991E}" dt="2023-09-03T22:59:13.011" v="1520" actId="478"/>
          <ac:picMkLst>
            <pc:docMk/>
            <pc:sldMk cId="819388210" sldId="264"/>
            <ac:picMk id="9" creationId="{66410555-5277-18F3-3428-984B523AA592}"/>
          </ac:picMkLst>
        </pc:picChg>
        <pc:picChg chg="add mod">
          <ac:chgData name="Jaimee Stimson" userId="2171a0f9-2dc9-4d87-b4b5-5318954bdcee" providerId="ADAL" clId="{057CDCD1-E441-4852-AF88-F9700189991E}" dt="2023-08-21T03:26:25.551" v="1049" actId="14100"/>
          <ac:picMkLst>
            <pc:docMk/>
            <pc:sldMk cId="819388210" sldId="264"/>
            <ac:picMk id="5122" creationId="{4E0BDC49-A92D-A361-8FFA-269B7F1008A0}"/>
          </ac:picMkLst>
        </pc:picChg>
      </pc:sldChg>
      <pc:sldChg chg="addSp modSp mod">
        <pc:chgData name="Jaimee Stimson" userId="2171a0f9-2dc9-4d87-b4b5-5318954bdcee" providerId="ADAL" clId="{057CDCD1-E441-4852-AF88-F9700189991E}" dt="2023-08-21T01:12:37.216" v="780" actId="27636"/>
        <pc:sldMkLst>
          <pc:docMk/>
          <pc:sldMk cId="2241994037" sldId="267"/>
        </pc:sldMkLst>
        <pc:spChg chg="mod">
          <ac:chgData name="Jaimee Stimson" userId="2171a0f9-2dc9-4d87-b4b5-5318954bdcee" providerId="ADAL" clId="{057CDCD1-E441-4852-AF88-F9700189991E}" dt="2023-08-21T01:12:19.427" v="775" actId="1076"/>
          <ac:spMkLst>
            <pc:docMk/>
            <pc:sldMk cId="2241994037" sldId="267"/>
            <ac:spMk id="2" creationId="{840C09EB-CEA8-5116-E094-D094E7074CAC}"/>
          </ac:spMkLst>
        </pc:spChg>
        <pc:spChg chg="mod">
          <ac:chgData name="Jaimee Stimson" userId="2171a0f9-2dc9-4d87-b4b5-5318954bdcee" providerId="ADAL" clId="{057CDCD1-E441-4852-AF88-F9700189991E}" dt="2023-08-21T01:12:37.216" v="780" actId="27636"/>
          <ac:spMkLst>
            <pc:docMk/>
            <pc:sldMk cId="2241994037" sldId="267"/>
            <ac:spMk id="29" creationId="{6EF1B6FB-30EF-9B99-7F47-7741710E227D}"/>
          </ac:spMkLst>
        </pc:spChg>
        <pc:picChg chg="add mod">
          <ac:chgData name="Jaimee Stimson" userId="2171a0f9-2dc9-4d87-b4b5-5318954bdcee" providerId="ADAL" clId="{057CDCD1-E441-4852-AF88-F9700189991E}" dt="2023-08-21T01:12:23.238" v="776" actId="14100"/>
          <ac:picMkLst>
            <pc:docMk/>
            <pc:sldMk cId="2241994037" sldId="267"/>
            <ac:picMk id="1026" creationId="{32D17F3A-599A-A389-12C6-8AF12B328121}"/>
          </ac:picMkLst>
        </pc:picChg>
      </pc:sldChg>
      <pc:sldChg chg="addSp delSp modSp mod addCm delCm">
        <pc:chgData name="Jaimee Stimson" userId="2171a0f9-2dc9-4d87-b4b5-5318954bdcee" providerId="ADAL" clId="{057CDCD1-E441-4852-AF88-F9700189991E}" dt="2023-08-24T03:44:47.134" v="1505" actId="14100"/>
        <pc:sldMkLst>
          <pc:docMk/>
          <pc:sldMk cId="4253955424" sldId="268"/>
        </pc:sldMkLst>
        <pc:spChg chg="mod">
          <ac:chgData name="Jaimee Stimson" userId="2171a0f9-2dc9-4d87-b4b5-5318954bdcee" providerId="ADAL" clId="{057CDCD1-E441-4852-AF88-F9700189991E}" dt="2023-08-21T03:23:55.648" v="1019" actId="1076"/>
          <ac:spMkLst>
            <pc:docMk/>
            <pc:sldMk cId="4253955424" sldId="268"/>
            <ac:spMk id="2" creationId="{4C641DE6-FD60-6C6D-818B-EE8D53982AC9}"/>
          </ac:spMkLst>
        </pc:spChg>
        <pc:spChg chg="mod">
          <ac:chgData name="Jaimee Stimson" userId="2171a0f9-2dc9-4d87-b4b5-5318954bdcee" providerId="ADAL" clId="{057CDCD1-E441-4852-AF88-F9700189991E}" dt="2023-08-21T03:23:52.701" v="1018" actId="1076"/>
          <ac:spMkLst>
            <pc:docMk/>
            <pc:sldMk cId="4253955424" sldId="268"/>
            <ac:spMk id="5" creationId="{697A6C9C-B752-DDB4-A7A1-D9FC08B2CCEE}"/>
          </ac:spMkLst>
        </pc:spChg>
        <pc:spChg chg="mod">
          <ac:chgData name="Jaimee Stimson" userId="2171a0f9-2dc9-4d87-b4b5-5318954bdcee" providerId="ADAL" clId="{057CDCD1-E441-4852-AF88-F9700189991E}" dt="2023-08-21T03:23:45.576" v="1016" actId="1076"/>
          <ac:spMkLst>
            <pc:docMk/>
            <pc:sldMk cId="4253955424" sldId="268"/>
            <ac:spMk id="10" creationId="{AB424ED2-AD4E-F4E0-67FC-399B33E27CE9}"/>
          </ac:spMkLst>
        </pc:spChg>
        <pc:grpChg chg="del mod">
          <ac:chgData name="Jaimee Stimson" userId="2171a0f9-2dc9-4d87-b4b5-5318954bdcee" providerId="ADAL" clId="{057CDCD1-E441-4852-AF88-F9700189991E}" dt="2023-08-24T03:43:08.152" v="1489" actId="478"/>
          <ac:grpSpMkLst>
            <pc:docMk/>
            <pc:sldMk cId="4253955424" sldId="268"/>
            <ac:grpSpMk id="3" creationId="{E47E0888-DDD6-3491-AA53-F765FEC1410A}"/>
          </ac:grpSpMkLst>
        </pc:grpChg>
        <pc:grpChg chg="mod">
          <ac:chgData name="Jaimee Stimson" userId="2171a0f9-2dc9-4d87-b4b5-5318954bdcee" providerId="ADAL" clId="{057CDCD1-E441-4852-AF88-F9700189991E}" dt="2023-08-21T03:23:50.158" v="1017" actId="1076"/>
          <ac:grpSpMkLst>
            <pc:docMk/>
            <pc:sldMk cId="4253955424" sldId="268"/>
            <ac:grpSpMk id="7" creationId="{B02049EF-ABB6-96CD-49BC-11BC22A60D4B}"/>
          </ac:grpSpMkLst>
        </pc:grpChg>
        <pc:picChg chg="mod">
          <ac:chgData name="Jaimee Stimson" userId="2171a0f9-2dc9-4d87-b4b5-5318954bdcee" providerId="ADAL" clId="{057CDCD1-E441-4852-AF88-F9700189991E}" dt="2023-08-21T03:23:17.884" v="1009" actId="1076"/>
          <ac:picMkLst>
            <pc:docMk/>
            <pc:sldMk cId="4253955424" sldId="268"/>
            <ac:picMk id="4" creationId="{5EC2CCCB-7179-2310-7B75-4005C1F6D4AB}"/>
          </ac:picMkLst>
        </pc:picChg>
        <pc:picChg chg="mod">
          <ac:chgData name="Jaimee Stimson" userId="2171a0f9-2dc9-4d87-b4b5-5318954bdcee" providerId="ADAL" clId="{057CDCD1-E441-4852-AF88-F9700189991E}" dt="2023-08-21T03:23:17.884" v="1009" actId="1076"/>
          <ac:picMkLst>
            <pc:docMk/>
            <pc:sldMk cId="4253955424" sldId="268"/>
            <ac:picMk id="6" creationId="{A938E90C-B812-67EE-FD13-73C29ECF159F}"/>
          </ac:picMkLst>
        </pc:picChg>
        <pc:picChg chg="add mod ord modCrop">
          <ac:chgData name="Jaimee Stimson" userId="2171a0f9-2dc9-4d87-b4b5-5318954bdcee" providerId="ADAL" clId="{057CDCD1-E441-4852-AF88-F9700189991E}" dt="2023-08-24T03:44:47.134" v="1505" actId="14100"/>
          <ac:picMkLst>
            <pc:docMk/>
            <pc:sldMk cId="4253955424" sldId="268"/>
            <ac:picMk id="12" creationId="{6C79EE8A-7BDD-671D-BA56-3E53899FBC5D}"/>
          </ac:picMkLst>
        </pc:picChg>
        <pc:picChg chg="add mod">
          <ac:chgData name="Jaimee Stimson" userId="2171a0f9-2dc9-4d87-b4b5-5318954bdcee" providerId="ADAL" clId="{057CDCD1-E441-4852-AF88-F9700189991E}" dt="2023-08-21T03:23:40.047" v="1015" actId="1076"/>
          <ac:picMkLst>
            <pc:docMk/>
            <pc:sldMk cId="4253955424" sldId="268"/>
            <ac:picMk id="4098" creationId="{F35811E2-057E-4DE5-CD0B-E5CBF4097475}"/>
          </ac:picMkLst>
        </pc:picChg>
      </pc:sldChg>
      <pc:sldChg chg="modSp mod">
        <pc:chgData name="Jaimee Stimson" userId="2171a0f9-2dc9-4d87-b4b5-5318954bdcee" providerId="ADAL" clId="{057CDCD1-E441-4852-AF88-F9700189991E}" dt="2023-08-21T01:47:36.179" v="834" actId="27636"/>
        <pc:sldMkLst>
          <pc:docMk/>
          <pc:sldMk cId="2760638581" sldId="269"/>
        </pc:sldMkLst>
        <pc:spChg chg="mod">
          <ac:chgData name="Jaimee Stimson" userId="2171a0f9-2dc9-4d87-b4b5-5318954bdcee" providerId="ADAL" clId="{057CDCD1-E441-4852-AF88-F9700189991E}" dt="2023-08-21T01:47:21.303" v="830" actId="1076"/>
          <ac:spMkLst>
            <pc:docMk/>
            <pc:sldMk cId="2760638581" sldId="269"/>
            <ac:spMk id="2" creationId="{840C09EB-CEA8-5116-E094-D094E7074CAC}"/>
          </ac:spMkLst>
        </pc:spChg>
        <pc:spChg chg="mod">
          <ac:chgData name="Jaimee Stimson" userId="2171a0f9-2dc9-4d87-b4b5-5318954bdcee" providerId="ADAL" clId="{057CDCD1-E441-4852-AF88-F9700189991E}" dt="2023-08-21T01:47:36.179" v="834" actId="27636"/>
          <ac:spMkLst>
            <pc:docMk/>
            <pc:sldMk cId="2760638581" sldId="269"/>
            <ac:spMk id="29" creationId="{6EF1B6FB-30EF-9B99-7F47-7741710E227D}"/>
          </ac:spMkLst>
        </pc:spChg>
      </pc:sldChg>
      <pc:sldChg chg="addSp delSp modSp mod modClrScheme chgLayout">
        <pc:chgData name="Jaimee Stimson" userId="2171a0f9-2dc9-4d87-b4b5-5318954bdcee" providerId="ADAL" clId="{057CDCD1-E441-4852-AF88-F9700189991E}" dt="2023-09-03T22:54:02.881" v="1518" actId="1076"/>
        <pc:sldMkLst>
          <pc:docMk/>
          <pc:sldMk cId="1670636908" sldId="271"/>
        </pc:sldMkLst>
        <pc:spChg chg="mod ord">
          <ac:chgData name="Jaimee Stimson" userId="2171a0f9-2dc9-4d87-b4b5-5318954bdcee" providerId="ADAL" clId="{057CDCD1-E441-4852-AF88-F9700189991E}" dt="2023-08-21T03:50:47.077" v="1112" actId="1076"/>
          <ac:spMkLst>
            <pc:docMk/>
            <pc:sldMk cId="1670636908" sldId="271"/>
            <ac:spMk id="2" creationId="{840C09EB-CEA8-5116-E094-D094E7074CAC}"/>
          </ac:spMkLst>
        </pc:spChg>
        <pc:spChg chg="mod ord">
          <ac:chgData name="Jaimee Stimson" userId="2171a0f9-2dc9-4d87-b4b5-5318954bdcee" providerId="ADAL" clId="{057CDCD1-E441-4852-AF88-F9700189991E}" dt="2023-08-21T03:51:15.369" v="1114" actId="1076"/>
          <ac:spMkLst>
            <pc:docMk/>
            <pc:sldMk cId="1670636908" sldId="271"/>
            <ac:spMk id="29" creationId="{6EF1B6FB-30EF-9B99-7F47-7741710E227D}"/>
          </ac:spMkLst>
        </pc:spChg>
        <pc:picChg chg="add mod">
          <ac:chgData name="Jaimee Stimson" userId="2171a0f9-2dc9-4d87-b4b5-5318954bdcee" providerId="ADAL" clId="{057CDCD1-E441-4852-AF88-F9700189991E}" dt="2023-09-03T22:54:02.881" v="1518" actId="1076"/>
          <ac:picMkLst>
            <pc:docMk/>
            <pc:sldMk cId="1670636908" sldId="271"/>
            <ac:picMk id="4" creationId="{172B59F2-4B37-F7D9-7315-A5F975F37018}"/>
          </ac:picMkLst>
        </pc:picChg>
        <pc:picChg chg="del">
          <ac:chgData name="Jaimee Stimson" userId="2171a0f9-2dc9-4d87-b4b5-5318954bdcee" providerId="ADAL" clId="{057CDCD1-E441-4852-AF88-F9700189991E}" dt="2023-08-21T03:48:45.249" v="1096" actId="478"/>
          <ac:picMkLst>
            <pc:docMk/>
            <pc:sldMk cId="1670636908" sldId="271"/>
            <ac:picMk id="5" creationId="{E31C5083-F582-6067-3B8E-F09C4B201E15}"/>
          </ac:picMkLst>
        </pc:picChg>
        <pc:picChg chg="del">
          <ac:chgData name="Jaimee Stimson" userId="2171a0f9-2dc9-4d87-b4b5-5318954bdcee" providerId="ADAL" clId="{057CDCD1-E441-4852-AF88-F9700189991E}" dt="2023-08-21T03:48:42.953" v="1095" actId="478"/>
          <ac:picMkLst>
            <pc:docMk/>
            <pc:sldMk cId="1670636908" sldId="271"/>
            <ac:picMk id="6" creationId="{01A646F7-5D9B-0733-7A5E-319BB5A5494F}"/>
          </ac:picMkLst>
        </pc:picChg>
        <pc:picChg chg="add mod">
          <ac:chgData name="Jaimee Stimson" userId="2171a0f9-2dc9-4d87-b4b5-5318954bdcee" providerId="ADAL" clId="{057CDCD1-E441-4852-AF88-F9700189991E}" dt="2023-09-03T22:53:59.895" v="1517" actId="1076"/>
          <ac:picMkLst>
            <pc:docMk/>
            <pc:sldMk cId="1670636908" sldId="271"/>
            <ac:picMk id="6" creationId="{05CA68B5-412C-A027-B431-97478E04E0AB}"/>
          </ac:picMkLst>
        </pc:picChg>
        <pc:picChg chg="add del mod">
          <ac:chgData name="Jaimee Stimson" userId="2171a0f9-2dc9-4d87-b4b5-5318954bdcee" providerId="ADAL" clId="{057CDCD1-E441-4852-AF88-F9700189991E}" dt="2023-09-03T22:53:09.376" v="1506" actId="478"/>
          <ac:picMkLst>
            <pc:docMk/>
            <pc:sldMk cId="1670636908" sldId="271"/>
            <ac:picMk id="10242" creationId="{FC97BD75-C98C-9F71-D70A-CFA92423AD6F}"/>
          </ac:picMkLst>
        </pc:picChg>
        <pc:picChg chg="add del mod">
          <ac:chgData name="Jaimee Stimson" userId="2171a0f9-2dc9-4d87-b4b5-5318954bdcee" providerId="ADAL" clId="{057CDCD1-E441-4852-AF88-F9700189991E}" dt="2023-09-03T22:53:10.026" v="1507" actId="478"/>
          <ac:picMkLst>
            <pc:docMk/>
            <pc:sldMk cId="1670636908" sldId="271"/>
            <ac:picMk id="10244" creationId="{3B9F0D2D-B1C2-2169-BBE3-2C5F07CD41DD}"/>
          </ac:picMkLst>
        </pc:picChg>
        <pc:picChg chg="add mod">
          <ac:chgData name="Jaimee Stimson" userId="2171a0f9-2dc9-4d87-b4b5-5318954bdcee" providerId="ADAL" clId="{057CDCD1-E441-4852-AF88-F9700189991E}" dt="2023-08-21T04:03:13.121" v="1151" actId="1076"/>
          <ac:picMkLst>
            <pc:docMk/>
            <pc:sldMk cId="1670636908" sldId="271"/>
            <ac:picMk id="10246" creationId="{966E3C6C-AEF5-3E03-31C1-6CD8AE4CB9DC}"/>
          </ac:picMkLst>
        </pc:picChg>
      </pc:sldChg>
      <pc:sldChg chg="addSp modSp mod modClrScheme chgLayout">
        <pc:chgData name="Jaimee Stimson" userId="2171a0f9-2dc9-4d87-b4b5-5318954bdcee" providerId="ADAL" clId="{057CDCD1-E441-4852-AF88-F9700189991E}" dt="2023-08-21T03:35:24.262" v="1053" actId="1076"/>
        <pc:sldMkLst>
          <pc:docMk/>
          <pc:sldMk cId="16361784" sldId="272"/>
        </pc:sldMkLst>
        <pc:spChg chg="mod ord">
          <ac:chgData name="Jaimee Stimson" userId="2171a0f9-2dc9-4d87-b4b5-5318954bdcee" providerId="ADAL" clId="{057CDCD1-E441-4852-AF88-F9700189991E}" dt="2023-08-21T03:35:21.936" v="1052" actId="1076"/>
          <ac:spMkLst>
            <pc:docMk/>
            <pc:sldMk cId="16361784" sldId="272"/>
            <ac:spMk id="2" creationId="{4C641DE6-FD60-6C6D-818B-EE8D53982AC9}"/>
          </ac:spMkLst>
        </pc:spChg>
        <pc:spChg chg="mod ord">
          <ac:chgData name="Jaimee Stimson" userId="2171a0f9-2dc9-4d87-b4b5-5318954bdcee" providerId="ADAL" clId="{057CDCD1-E441-4852-AF88-F9700189991E}" dt="2023-08-21T03:35:24.262" v="1053" actId="1076"/>
          <ac:spMkLst>
            <pc:docMk/>
            <pc:sldMk cId="16361784" sldId="272"/>
            <ac:spMk id="5" creationId="{697A6C9C-B752-DDB4-A7A1-D9FC08B2CCEE}"/>
          </ac:spMkLst>
        </pc:spChg>
        <pc:picChg chg="add mod">
          <ac:chgData name="Jaimee Stimson" userId="2171a0f9-2dc9-4d87-b4b5-5318954bdcee" providerId="ADAL" clId="{057CDCD1-E441-4852-AF88-F9700189991E}" dt="2023-08-21T03:35:19.347" v="1051" actId="1076"/>
          <ac:picMkLst>
            <pc:docMk/>
            <pc:sldMk cId="16361784" sldId="272"/>
            <ac:picMk id="2050" creationId="{082ECA70-F27A-3C9E-B827-7B3CC5985710}"/>
          </ac:picMkLst>
        </pc:picChg>
        <pc:picChg chg="add mod">
          <ac:chgData name="Jaimee Stimson" userId="2171a0f9-2dc9-4d87-b4b5-5318954bdcee" providerId="ADAL" clId="{057CDCD1-E441-4852-AF88-F9700189991E}" dt="2023-08-21T03:35:16.738" v="1050" actId="1076"/>
          <ac:picMkLst>
            <pc:docMk/>
            <pc:sldMk cId="16361784" sldId="272"/>
            <ac:picMk id="2051" creationId="{73C48DC9-C375-7C41-EE40-372E31027733}"/>
          </ac:picMkLst>
        </pc:picChg>
        <pc:picChg chg="add mod">
          <ac:chgData name="Jaimee Stimson" userId="2171a0f9-2dc9-4d87-b4b5-5318954bdcee" providerId="ADAL" clId="{057CDCD1-E441-4852-AF88-F9700189991E}" dt="2023-08-21T03:25:51.942" v="1046" actId="14100"/>
          <ac:picMkLst>
            <pc:docMk/>
            <pc:sldMk cId="16361784" sldId="272"/>
            <ac:picMk id="2053" creationId="{1DA8D055-BE5D-E14B-FFE6-3C5490365501}"/>
          </ac:picMkLst>
        </pc:picChg>
      </pc:sldChg>
      <pc:sldChg chg="addSp delSp modSp mod">
        <pc:chgData name="Jaimee Stimson" userId="2171a0f9-2dc9-4d87-b4b5-5318954bdcee" providerId="ADAL" clId="{057CDCD1-E441-4852-AF88-F9700189991E}" dt="2023-08-21T03:39:30.492" v="1082" actId="20577"/>
        <pc:sldMkLst>
          <pc:docMk/>
          <pc:sldMk cId="1570946902" sldId="273"/>
        </pc:sldMkLst>
        <pc:spChg chg="mod">
          <ac:chgData name="Jaimee Stimson" userId="2171a0f9-2dc9-4d87-b4b5-5318954bdcee" providerId="ADAL" clId="{057CDCD1-E441-4852-AF88-F9700189991E}" dt="2023-08-21T03:38:45.729" v="1072" actId="403"/>
          <ac:spMkLst>
            <pc:docMk/>
            <pc:sldMk cId="1570946902" sldId="273"/>
            <ac:spMk id="2" creationId="{4C641DE6-FD60-6C6D-818B-EE8D53982AC9}"/>
          </ac:spMkLst>
        </pc:spChg>
        <pc:spChg chg="mod">
          <ac:chgData name="Jaimee Stimson" userId="2171a0f9-2dc9-4d87-b4b5-5318954bdcee" providerId="ADAL" clId="{057CDCD1-E441-4852-AF88-F9700189991E}" dt="2023-08-21T03:38:55.124" v="1074" actId="1076"/>
          <ac:spMkLst>
            <pc:docMk/>
            <pc:sldMk cId="1570946902" sldId="273"/>
            <ac:spMk id="6" creationId="{7E590FD0-785A-A05D-CB80-9C855139FCA1}"/>
          </ac:spMkLst>
        </pc:spChg>
        <pc:spChg chg="mod">
          <ac:chgData name="Jaimee Stimson" userId="2171a0f9-2dc9-4d87-b4b5-5318954bdcee" providerId="ADAL" clId="{057CDCD1-E441-4852-AF88-F9700189991E}" dt="2023-08-21T03:39:19.627" v="1080" actId="1076"/>
          <ac:spMkLst>
            <pc:docMk/>
            <pc:sldMk cId="1570946902" sldId="273"/>
            <ac:spMk id="7" creationId="{A0039DCA-886D-06D1-EB88-77BF3C7E86E8}"/>
          </ac:spMkLst>
        </pc:spChg>
        <pc:spChg chg="mod">
          <ac:chgData name="Jaimee Stimson" userId="2171a0f9-2dc9-4d87-b4b5-5318954bdcee" providerId="ADAL" clId="{057CDCD1-E441-4852-AF88-F9700189991E}" dt="2023-08-21T03:39:05.505" v="1076" actId="14100"/>
          <ac:spMkLst>
            <pc:docMk/>
            <pc:sldMk cId="1570946902" sldId="273"/>
            <ac:spMk id="11" creationId="{21B51F40-6B88-6217-AB95-526A1D8FB5DB}"/>
          </ac:spMkLst>
        </pc:spChg>
        <pc:spChg chg="mod">
          <ac:chgData name="Jaimee Stimson" userId="2171a0f9-2dc9-4d87-b4b5-5318954bdcee" providerId="ADAL" clId="{057CDCD1-E441-4852-AF88-F9700189991E}" dt="2023-08-21T03:39:30.492" v="1082" actId="20577"/>
          <ac:spMkLst>
            <pc:docMk/>
            <pc:sldMk cId="1570946902" sldId="273"/>
            <ac:spMk id="12" creationId="{9C841573-066F-6AA1-3908-52AF20C48213}"/>
          </ac:spMkLst>
        </pc:spChg>
        <pc:picChg chg="mod">
          <ac:chgData name="Jaimee Stimson" userId="2171a0f9-2dc9-4d87-b4b5-5318954bdcee" providerId="ADAL" clId="{057CDCD1-E441-4852-AF88-F9700189991E}" dt="2023-08-21T03:39:11.332" v="1078" actId="1076"/>
          <ac:picMkLst>
            <pc:docMk/>
            <pc:sldMk cId="1570946902" sldId="273"/>
            <ac:picMk id="5" creationId="{1D41050A-F0C6-79C0-3133-B4291780F9AB}"/>
          </ac:picMkLst>
        </pc:picChg>
        <pc:picChg chg="del mod">
          <ac:chgData name="Jaimee Stimson" userId="2171a0f9-2dc9-4d87-b4b5-5318954bdcee" providerId="ADAL" clId="{057CDCD1-E441-4852-AF88-F9700189991E}" dt="2023-08-21T03:38:37.530" v="1069" actId="478"/>
          <ac:picMkLst>
            <pc:docMk/>
            <pc:sldMk cId="1570946902" sldId="273"/>
            <ac:picMk id="8" creationId="{69A6EC8C-6E01-59C6-E794-2D9A754BD066}"/>
          </ac:picMkLst>
        </pc:picChg>
        <pc:picChg chg="mod">
          <ac:chgData name="Jaimee Stimson" userId="2171a0f9-2dc9-4d87-b4b5-5318954bdcee" providerId="ADAL" clId="{057CDCD1-E441-4852-AF88-F9700189991E}" dt="2023-08-21T03:39:08.452" v="1077" actId="1076"/>
          <ac:picMkLst>
            <pc:docMk/>
            <pc:sldMk cId="1570946902" sldId="273"/>
            <ac:picMk id="9" creationId="{22C64A95-E364-1A77-C52E-AA1DC55BFFB4}"/>
          </ac:picMkLst>
        </pc:picChg>
        <pc:picChg chg="mod">
          <ac:chgData name="Jaimee Stimson" userId="2171a0f9-2dc9-4d87-b4b5-5318954bdcee" providerId="ADAL" clId="{057CDCD1-E441-4852-AF88-F9700189991E}" dt="2023-08-21T03:38:57.735" v="1075" actId="1076"/>
          <ac:picMkLst>
            <pc:docMk/>
            <pc:sldMk cId="1570946902" sldId="273"/>
            <ac:picMk id="10" creationId="{68EF204A-9DFD-39F5-79C3-76034A5B71CC}"/>
          </ac:picMkLst>
        </pc:picChg>
        <pc:picChg chg="add mod">
          <ac:chgData name="Jaimee Stimson" userId="2171a0f9-2dc9-4d87-b4b5-5318954bdcee" providerId="ADAL" clId="{057CDCD1-E441-4852-AF88-F9700189991E}" dt="2023-08-21T03:38:26.467" v="1066" actId="1076"/>
          <ac:picMkLst>
            <pc:docMk/>
            <pc:sldMk cId="1570946902" sldId="273"/>
            <ac:picMk id="6146" creationId="{DD7E3864-A1F6-CF14-52CC-F157F573DC3F}"/>
          </ac:picMkLst>
        </pc:picChg>
      </pc:sldChg>
      <pc:sldChg chg="addSp delSp modSp mod">
        <pc:chgData name="Jaimee Stimson" userId="2171a0f9-2dc9-4d87-b4b5-5318954bdcee" providerId="ADAL" clId="{057CDCD1-E441-4852-AF88-F9700189991E}" dt="2023-08-21T01:48:44.951" v="843" actId="1076"/>
        <pc:sldMkLst>
          <pc:docMk/>
          <pc:sldMk cId="2151997743" sldId="274"/>
        </pc:sldMkLst>
        <pc:spChg chg="mod">
          <ac:chgData name="Jaimee Stimson" userId="2171a0f9-2dc9-4d87-b4b5-5318954bdcee" providerId="ADAL" clId="{057CDCD1-E441-4852-AF88-F9700189991E}" dt="2023-08-14T23:37:31.595" v="135" actId="1076"/>
          <ac:spMkLst>
            <pc:docMk/>
            <pc:sldMk cId="2151997743" sldId="274"/>
            <ac:spMk id="2" creationId="{4C641DE6-FD60-6C6D-818B-EE8D53982AC9}"/>
          </ac:spMkLst>
        </pc:spChg>
        <pc:spChg chg="add mod">
          <ac:chgData name="Jaimee Stimson" userId="2171a0f9-2dc9-4d87-b4b5-5318954bdcee" providerId="ADAL" clId="{057CDCD1-E441-4852-AF88-F9700189991E}" dt="2023-08-21T01:48:29.359" v="838" actId="1076"/>
          <ac:spMkLst>
            <pc:docMk/>
            <pc:sldMk cId="2151997743" sldId="274"/>
            <ac:spMk id="3" creationId="{97CE7AF6-00B3-E633-3050-11D6EF402B07}"/>
          </ac:spMkLst>
        </pc:spChg>
        <pc:spChg chg="add mod">
          <ac:chgData name="Jaimee Stimson" userId="2171a0f9-2dc9-4d87-b4b5-5318954bdcee" providerId="ADAL" clId="{057CDCD1-E441-4852-AF88-F9700189991E}" dt="2023-08-21T01:48:38.208" v="841" actId="1076"/>
          <ac:spMkLst>
            <pc:docMk/>
            <pc:sldMk cId="2151997743" sldId="274"/>
            <ac:spMk id="4" creationId="{05EAC224-1F38-B187-CC69-EFF559FE9A6F}"/>
          </ac:spMkLst>
        </pc:spChg>
        <pc:spChg chg="mod">
          <ac:chgData name="Jaimee Stimson" userId="2171a0f9-2dc9-4d87-b4b5-5318954bdcee" providerId="ADAL" clId="{057CDCD1-E441-4852-AF88-F9700189991E}" dt="2023-08-21T01:48:44.951" v="843" actId="1076"/>
          <ac:spMkLst>
            <pc:docMk/>
            <pc:sldMk cId="2151997743" sldId="274"/>
            <ac:spMk id="12" creationId="{8672D13C-17C0-38FE-1F3B-771092B87265}"/>
          </ac:spMkLst>
        </pc:spChg>
        <pc:grpChg chg="mod">
          <ac:chgData name="Jaimee Stimson" userId="2171a0f9-2dc9-4d87-b4b5-5318954bdcee" providerId="ADAL" clId="{057CDCD1-E441-4852-AF88-F9700189991E}" dt="2023-08-21T01:48:42.147" v="842" actId="1076"/>
          <ac:grpSpMkLst>
            <pc:docMk/>
            <pc:sldMk cId="2151997743" sldId="274"/>
            <ac:grpSpMk id="9" creationId="{DFFC62B8-7DF7-445E-D82A-4C64682FDE2A}"/>
          </ac:grpSpMkLst>
        </pc:grpChg>
        <pc:picChg chg="mod">
          <ac:chgData name="Jaimee Stimson" userId="2171a0f9-2dc9-4d87-b4b5-5318954bdcee" providerId="ADAL" clId="{057CDCD1-E441-4852-AF88-F9700189991E}" dt="2023-08-14T23:37:47.569" v="164" actId="1076"/>
          <ac:picMkLst>
            <pc:docMk/>
            <pc:sldMk cId="2151997743" sldId="274"/>
            <ac:picMk id="6" creationId="{AB2E6739-CD66-1BC4-68AE-CBDD14666773}"/>
          </ac:picMkLst>
        </pc:picChg>
        <pc:picChg chg="mod">
          <ac:chgData name="Jaimee Stimson" userId="2171a0f9-2dc9-4d87-b4b5-5318954bdcee" providerId="ADAL" clId="{057CDCD1-E441-4852-AF88-F9700189991E}" dt="2023-08-14T23:37:51.118" v="165" actId="1076"/>
          <ac:picMkLst>
            <pc:docMk/>
            <pc:sldMk cId="2151997743" sldId="274"/>
            <ac:picMk id="7" creationId="{5185A50E-254C-7559-E839-4398BA99C6D8}"/>
          </ac:picMkLst>
        </pc:picChg>
        <pc:picChg chg="mod">
          <ac:chgData name="Jaimee Stimson" userId="2171a0f9-2dc9-4d87-b4b5-5318954bdcee" providerId="ADAL" clId="{057CDCD1-E441-4852-AF88-F9700189991E}" dt="2023-08-14T23:37:52.947" v="166" actId="1076"/>
          <ac:picMkLst>
            <pc:docMk/>
            <pc:sldMk cId="2151997743" sldId="274"/>
            <ac:picMk id="8" creationId="{467EBB7A-FEC2-6EE7-DBF7-4C0397206E08}"/>
          </ac:picMkLst>
        </pc:picChg>
        <pc:picChg chg="add del mod">
          <ac:chgData name="Jaimee Stimson" userId="2171a0f9-2dc9-4d87-b4b5-5318954bdcee" providerId="ADAL" clId="{057CDCD1-E441-4852-AF88-F9700189991E}" dt="2023-08-14T23:39:10.575" v="207" actId="478"/>
          <ac:picMkLst>
            <pc:docMk/>
            <pc:sldMk cId="2151997743" sldId="274"/>
            <ac:picMk id="13" creationId="{C4C56718-B509-CAB2-D992-3D443AE23FD0}"/>
          </ac:picMkLst>
        </pc:picChg>
        <pc:picChg chg="add mod">
          <ac:chgData name="Jaimee Stimson" userId="2171a0f9-2dc9-4d87-b4b5-5318954bdcee" providerId="ADAL" clId="{057CDCD1-E441-4852-AF88-F9700189991E}" dt="2023-08-14T23:39:25.498" v="214" actId="1076"/>
          <ac:picMkLst>
            <pc:docMk/>
            <pc:sldMk cId="2151997743" sldId="274"/>
            <ac:picMk id="15" creationId="{72522C30-8496-D8F9-6860-6AD8B5983AD0}"/>
          </ac:picMkLst>
        </pc:picChg>
      </pc:sldChg>
      <pc:sldChg chg="addSp modSp">
        <pc:chgData name="Jaimee Stimson" userId="2171a0f9-2dc9-4d87-b4b5-5318954bdcee" providerId="ADAL" clId="{057CDCD1-E441-4852-AF88-F9700189991E}" dt="2023-08-21T03:40:41.386" v="1086" actId="1076"/>
        <pc:sldMkLst>
          <pc:docMk/>
          <pc:sldMk cId="3061800416" sldId="275"/>
        </pc:sldMkLst>
        <pc:picChg chg="add mod">
          <ac:chgData name="Jaimee Stimson" userId="2171a0f9-2dc9-4d87-b4b5-5318954bdcee" providerId="ADAL" clId="{057CDCD1-E441-4852-AF88-F9700189991E}" dt="2023-08-21T03:40:41.386" v="1086" actId="1076"/>
          <ac:picMkLst>
            <pc:docMk/>
            <pc:sldMk cId="3061800416" sldId="275"/>
            <ac:picMk id="7170" creationId="{C6E5EE17-9B43-872D-6B64-8CF8B7B1FB64}"/>
          </ac:picMkLst>
        </pc:picChg>
      </pc:sldChg>
      <pc:sldChg chg="addSp delSp modSp mod">
        <pc:chgData name="Jaimee Stimson" userId="2171a0f9-2dc9-4d87-b4b5-5318954bdcee" providerId="ADAL" clId="{057CDCD1-E441-4852-AF88-F9700189991E}" dt="2023-08-21T03:23:00.881" v="1007" actId="14100"/>
        <pc:sldMkLst>
          <pc:docMk/>
          <pc:sldMk cId="2623170752" sldId="276"/>
        </pc:sldMkLst>
        <pc:spChg chg="add del">
          <ac:chgData name="Jaimee Stimson" userId="2171a0f9-2dc9-4d87-b4b5-5318954bdcee" providerId="ADAL" clId="{057CDCD1-E441-4852-AF88-F9700189991E}" dt="2023-08-21T03:22:49.242" v="1003" actId="478"/>
          <ac:spMkLst>
            <pc:docMk/>
            <pc:sldMk cId="2623170752" sldId="276"/>
            <ac:spMk id="4" creationId="{05A043A9-DBEC-2FBD-B2D0-4C7E96C1DCE8}"/>
          </ac:spMkLst>
        </pc:spChg>
        <pc:picChg chg="mod">
          <ac:chgData name="Jaimee Stimson" userId="2171a0f9-2dc9-4d87-b4b5-5318954bdcee" providerId="ADAL" clId="{057CDCD1-E441-4852-AF88-F9700189991E}" dt="2023-08-21T02:05:14.213" v="882" actId="14100"/>
          <ac:picMkLst>
            <pc:docMk/>
            <pc:sldMk cId="2623170752" sldId="276"/>
            <ac:picMk id="5" creationId="{645BC304-7B06-6184-C65C-9C193CFB9F88}"/>
          </ac:picMkLst>
        </pc:picChg>
        <pc:picChg chg="mod">
          <ac:chgData name="Jaimee Stimson" userId="2171a0f9-2dc9-4d87-b4b5-5318954bdcee" providerId="ADAL" clId="{057CDCD1-E441-4852-AF88-F9700189991E}" dt="2023-08-21T02:05:17.227" v="883" actId="14100"/>
          <ac:picMkLst>
            <pc:docMk/>
            <pc:sldMk cId="2623170752" sldId="276"/>
            <ac:picMk id="9" creationId="{E3871B7F-B41B-0BCE-5486-7EBAD46DBBDD}"/>
          </ac:picMkLst>
        </pc:picChg>
        <pc:picChg chg="add mod">
          <ac:chgData name="Jaimee Stimson" userId="2171a0f9-2dc9-4d87-b4b5-5318954bdcee" providerId="ADAL" clId="{057CDCD1-E441-4852-AF88-F9700189991E}" dt="2023-08-21T03:23:00.881" v="1007" actId="14100"/>
          <ac:picMkLst>
            <pc:docMk/>
            <pc:sldMk cId="2623170752" sldId="276"/>
            <ac:picMk id="3074" creationId="{0987BD56-61A0-9D80-7E82-4891DE343B3E}"/>
          </ac:picMkLst>
        </pc:picChg>
      </pc:sldChg>
      <pc:sldChg chg="addSp modSp">
        <pc:chgData name="Jaimee Stimson" userId="2171a0f9-2dc9-4d87-b4b5-5318954bdcee" providerId="ADAL" clId="{057CDCD1-E441-4852-AF88-F9700189991E}" dt="2023-08-21T03:41:34.944" v="1090" actId="14100"/>
        <pc:sldMkLst>
          <pc:docMk/>
          <pc:sldMk cId="3556968507" sldId="277"/>
        </pc:sldMkLst>
        <pc:picChg chg="add mod">
          <ac:chgData name="Jaimee Stimson" userId="2171a0f9-2dc9-4d87-b4b5-5318954bdcee" providerId="ADAL" clId="{057CDCD1-E441-4852-AF88-F9700189991E}" dt="2023-08-21T03:41:34.944" v="1090" actId="14100"/>
          <ac:picMkLst>
            <pc:docMk/>
            <pc:sldMk cId="3556968507" sldId="277"/>
            <ac:picMk id="8194" creationId="{9105CD8E-AE4C-891A-B10B-8D71D8A62E51}"/>
          </ac:picMkLst>
        </pc:picChg>
      </pc:sldChg>
      <pc:sldChg chg="modSp mod">
        <pc:chgData name="Jaimee Stimson" userId="2171a0f9-2dc9-4d87-b4b5-5318954bdcee" providerId="ADAL" clId="{057CDCD1-E441-4852-AF88-F9700189991E}" dt="2023-08-21T03:40:56.378" v="1087" actId="1076"/>
        <pc:sldMkLst>
          <pc:docMk/>
          <pc:sldMk cId="2711826886" sldId="278"/>
        </pc:sldMkLst>
        <pc:spChg chg="mod">
          <ac:chgData name="Jaimee Stimson" userId="2171a0f9-2dc9-4d87-b4b5-5318954bdcee" providerId="ADAL" clId="{057CDCD1-E441-4852-AF88-F9700189991E}" dt="2023-08-21T03:40:56.378" v="1087" actId="1076"/>
          <ac:spMkLst>
            <pc:docMk/>
            <pc:sldMk cId="2711826886" sldId="278"/>
            <ac:spMk id="2" creationId="{4C641DE6-FD60-6C6D-818B-EE8D53982AC9}"/>
          </ac:spMkLst>
        </pc:spChg>
      </pc:sldChg>
      <pc:sldChg chg="modSp mod">
        <pc:chgData name="Jaimee Stimson" userId="2171a0f9-2dc9-4d87-b4b5-5318954bdcee" providerId="ADAL" clId="{057CDCD1-E441-4852-AF88-F9700189991E}" dt="2023-08-21T03:53:00.236" v="1116" actId="27636"/>
        <pc:sldMkLst>
          <pc:docMk/>
          <pc:sldMk cId="1406412080" sldId="281"/>
        </pc:sldMkLst>
        <pc:spChg chg="mod">
          <ac:chgData name="Jaimee Stimson" userId="2171a0f9-2dc9-4d87-b4b5-5318954bdcee" providerId="ADAL" clId="{057CDCD1-E441-4852-AF88-F9700189991E}" dt="2023-08-21T03:53:00.236" v="1116" actId="27636"/>
          <ac:spMkLst>
            <pc:docMk/>
            <pc:sldMk cId="1406412080" sldId="281"/>
            <ac:spMk id="4" creationId="{9F0553AF-10BA-429F-7860-AE0AD72A808E}"/>
          </ac:spMkLst>
        </pc:spChg>
      </pc:sldChg>
      <pc:sldChg chg="addSp modSp">
        <pc:chgData name="Jaimee Stimson" userId="2171a0f9-2dc9-4d87-b4b5-5318954bdcee" providerId="ADAL" clId="{057CDCD1-E441-4852-AF88-F9700189991E}" dt="2023-08-21T03:44:20.125" v="1093" actId="14100"/>
        <pc:sldMkLst>
          <pc:docMk/>
          <pc:sldMk cId="1639538322" sldId="282"/>
        </pc:sldMkLst>
        <pc:picChg chg="add mod">
          <ac:chgData name="Jaimee Stimson" userId="2171a0f9-2dc9-4d87-b4b5-5318954bdcee" providerId="ADAL" clId="{057CDCD1-E441-4852-AF88-F9700189991E}" dt="2023-08-21T03:44:20.125" v="1093" actId="14100"/>
          <ac:picMkLst>
            <pc:docMk/>
            <pc:sldMk cId="1639538322" sldId="282"/>
            <ac:picMk id="9218" creationId="{000075B6-0D8D-ADC5-0003-CB1EFB89AE63}"/>
          </ac:picMkLst>
        </pc:picChg>
      </pc:sldChg>
      <pc:sldChg chg="addSp delSp modSp mod">
        <pc:chgData name="Jaimee Stimson" userId="2171a0f9-2dc9-4d87-b4b5-5318954bdcee" providerId="ADAL" clId="{057CDCD1-E441-4852-AF88-F9700189991E}" dt="2023-08-21T04:42:48.564" v="1474" actId="14100"/>
        <pc:sldMkLst>
          <pc:docMk/>
          <pc:sldMk cId="4201690007" sldId="283"/>
        </pc:sldMkLst>
        <pc:picChg chg="add mod">
          <ac:chgData name="Jaimee Stimson" userId="2171a0f9-2dc9-4d87-b4b5-5318954bdcee" providerId="ADAL" clId="{057CDCD1-E441-4852-AF88-F9700189991E}" dt="2023-08-21T04:42:48.564" v="1474" actId="14100"/>
          <ac:picMkLst>
            <pc:docMk/>
            <pc:sldMk cId="4201690007" sldId="283"/>
            <ac:picMk id="3" creationId="{B5C79AFD-A824-AA61-BB6D-4ABC091B930B}"/>
          </ac:picMkLst>
        </pc:picChg>
        <pc:picChg chg="add del mod">
          <ac:chgData name="Jaimee Stimson" userId="2171a0f9-2dc9-4d87-b4b5-5318954bdcee" providerId="ADAL" clId="{057CDCD1-E441-4852-AF88-F9700189991E}" dt="2023-08-15T00:14:46.197" v="622" actId="478"/>
          <ac:picMkLst>
            <pc:docMk/>
            <pc:sldMk cId="4201690007" sldId="283"/>
            <ac:picMk id="4" creationId="{FDD5EAD0-669E-F82A-E0DB-ABEE99083A36}"/>
          </ac:picMkLst>
        </pc:picChg>
        <pc:picChg chg="del">
          <ac:chgData name="Jaimee Stimson" userId="2171a0f9-2dc9-4d87-b4b5-5318954bdcee" providerId="ADAL" clId="{057CDCD1-E441-4852-AF88-F9700189991E}" dt="2023-08-15T00:13:55.850" v="618" actId="478"/>
          <ac:picMkLst>
            <pc:docMk/>
            <pc:sldMk cId="4201690007" sldId="283"/>
            <ac:picMk id="5" creationId="{1DE6E7A7-4593-12FD-3B26-0F5213295A0B}"/>
          </ac:picMkLst>
        </pc:picChg>
        <pc:picChg chg="add mod">
          <ac:chgData name="Jaimee Stimson" userId="2171a0f9-2dc9-4d87-b4b5-5318954bdcee" providerId="ADAL" clId="{057CDCD1-E441-4852-AF88-F9700189991E}" dt="2023-08-15T00:14:56.075" v="625" actId="1076"/>
          <ac:picMkLst>
            <pc:docMk/>
            <pc:sldMk cId="4201690007" sldId="283"/>
            <ac:picMk id="7" creationId="{AE8FB6DE-9A5F-70F5-61F2-5D9EABB73143}"/>
          </ac:picMkLst>
        </pc:picChg>
      </pc:sldChg>
      <pc:sldChg chg="addSp modSp mod modClrScheme chgLayout">
        <pc:chgData name="Jaimee Stimson" userId="2171a0f9-2dc9-4d87-b4b5-5318954bdcee" providerId="ADAL" clId="{057CDCD1-E441-4852-AF88-F9700189991E}" dt="2023-08-21T04:47:42.940" v="1486" actId="14100"/>
        <pc:sldMkLst>
          <pc:docMk/>
          <pc:sldMk cId="2478073201" sldId="284"/>
        </pc:sldMkLst>
        <pc:spChg chg="mod ord">
          <ac:chgData name="Jaimee Stimson" userId="2171a0f9-2dc9-4d87-b4b5-5318954bdcee" providerId="ADAL" clId="{057CDCD1-E441-4852-AF88-F9700189991E}" dt="2023-08-21T04:47:30.829" v="1483" actId="1076"/>
          <ac:spMkLst>
            <pc:docMk/>
            <pc:sldMk cId="2478073201" sldId="284"/>
            <ac:spMk id="2" creationId="{840C09EB-CEA8-5116-E094-D094E7074CAC}"/>
          </ac:spMkLst>
        </pc:spChg>
        <pc:picChg chg="add mod">
          <ac:chgData name="Jaimee Stimson" userId="2171a0f9-2dc9-4d87-b4b5-5318954bdcee" providerId="ADAL" clId="{057CDCD1-E441-4852-AF88-F9700189991E}" dt="2023-08-21T04:47:42.940" v="1486" actId="14100"/>
          <ac:picMkLst>
            <pc:docMk/>
            <pc:sldMk cId="2478073201" sldId="284"/>
            <ac:picMk id="3" creationId="{6C00C6F8-D1A8-0232-8726-591C2F3C071B}"/>
          </ac:picMkLst>
        </pc:picChg>
      </pc:sldChg>
      <pc:sldChg chg="addSp delSp modSp mod">
        <pc:chgData name="Jaimee Stimson" userId="2171a0f9-2dc9-4d87-b4b5-5318954bdcee" providerId="ADAL" clId="{057CDCD1-E441-4852-AF88-F9700189991E}" dt="2023-08-21T04:33:23.254" v="1434" actId="1076"/>
        <pc:sldMkLst>
          <pc:docMk/>
          <pc:sldMk cId="1730381726" sldId="285"/>
        </pc:sldMkLst>
        <pc:spChg chg="mod">
          <ac:chgData name="Jaimee Stimson" userId="2171a0f9-2dc9-4d87-b4b5-5318954bdcee" providerId="ADAL" clId="{057CDCD1-E441-4852-AF88-F9700189991E}" dt="2023-08-21T04:33:21.152" v="1433" actId="1076"/>
          <ac:spMkLst>
            <pc:docMk/>
            <pc:sldMk cId="1730381726" sldId="285"/>
            <ac:spMk id="2" creationId="{4C641DE6-FD60-6C6D-818B-EE8D53982AC9}"/>
          </ac:spMkLst>
        </pc:spChg>
        <pc:spChg chg="add del mod ord">
          <ac:chgData name="Jaimee Stimson" userId="2171a0f9-2dc9-4d87-b4b5-5318954bdcee" providerId="ADAL" clId="{057CDCD1-E441-4852-AF88-F9700189991E}" dt="2023-08-21T04:32:28.468" v="1420"/>
          <ac:spMkLst>
            <pc:docMk/>
            <pc:sldMk cId="1730381726" sldId="285"/>
            <ac:spMk id="3" creationId="{12A48B89-344D-4BEA-789D-75CEDA2F14D3}"/>
          </ac:spMkLst>
        </pc:spChg>
        <pc:picChg chg="add mod">
          <ac:chgData name="Jaimee Stimson" userId="2171a0f9-2dc9-4d87-b4b5-5318954bdcee" providerId="ADAL" clId="{057CDCD1-E441-4852-AF88-F9700189991E}" dt="2023-08-21T04:33:23.254" v="1434" actId="1076"/>
          <ac:picMkLst>
            <pc:docMk/>
            <pc:sldMk cId="1730381726" sldId="285"/>
            <ac:picMk id="4" creationId="{858E6920-73C2-BD51-49FE-4FF6B182F2D8}"/>
          </ac:picMkLst>
        </pc:picChg>
        <pc:picChg chg="mod">
          <ac:chgData name="Jaimee Stimson" userId="2171a0f9-2dc9-4d87-b4b5-5318954bdcee" providerId="ADAL" clId="{057CDCD1-E441-4852-AF88-F9700189991E}" dt="2023-08-21T04:33:06.194" v="1429" actId="1076"/>
          <ac:picMkLst>
            <pc:docMk/>
            <pc:sldMk cId="1730381726" sldId="285"/>
            <ac:picMk id="6" creationId="{EB1A7F5D-BA28-4E71-47A6-92833DD6AA3B}"/>
          </ac:picMkLst>
        </pc:picChg>
        <pc:picChg chg="mod">
          <ac:chgData name="Jaimee Stimson" userId="2171a0f9-2dc9-4d87-b4b5-5318954bdcee" providerId="ADAL" clId="{057CDCD1-E441-4852-AF88-F9700189991E}" dt="2023-08-21T04:33:06.194" v="1429" actId="1076"/>
          <ac:picMkLst>
            <pc:docMk/>
            <pc:sldMk cId="1730381726" sldId="285"/>
            <ac:picMk id="7" creationId="{3E6AEA7C-0273-C122-0BEF-CB9424563CBD}"/>
          </ac:picMkLst>
        </pc:picChg>
        <pc:picChg chg="mod">
          <ac:chgData name="Jaimee Stimson" userId="2171a0f9-2dc9-4d87-b4b5-5318954bdcee" providerId="ADAL" clId="{057CDCD1-E441-4852-AF88-F9700189991E}" dt="2023-08-21T04:33:06.194" v="1429" actId="1076"/>
          <ac:picMkLst>
            <pc:docMk/>
            <pc:sldMk cId="1730381726" sldId="285"/>
            <ac:picMk id="8" creationId="{71E7BAD4-8349-318B-0A07-B5555D7850E4}"/>
          </ac:picMkLst>
        </pc:picChg>
        <pc:picChg chg="mod">
          <ac:chgData name="Jaimee Stimson" userId="2171a0f9-2dc9-4d87-b4b5-5318954bdcee" providerId="ADAL" clId="{057CDCD1-E441-4852-AF88-F9700189991E}" dt="2023-08-21T04:33:06.194" v="1429" actId="1076"/>
          <ac:picMkLst>
            <pc:docMk/>
            <pc:sldMk cId="1730381726" sldId="285"/>
            <ac:picMk id="9" creationId="{8F3B5041-3381-0EE0-91D3-86DC780E2E41}"/>
          </ac:picMkLst>
        </pc:picChg>
      </pc:sldChg>
      <pc:sldChg chg="addSp delSp modSp mod">
        <pc:chgData name="Jaimee Stimson" userId="2171a0f9-2dc9-4d87-b4b5-5318954bdcee" providerId="ADAL" clId="{057CDCD1-E441-4852-AF88-F9700189991E}" dt="2023-08-21T04:14:29.653" v="1329" actId="20577"/>
        <pc:sldMkLst>
          <pc:docMk/>
          <pc:sldMk cId="1723783144" sldId="286"/>
        </pc:sldMkLst>
        <pc:spChg chg="mod">
          <ac:chgData name="Jaimee Stimson" userId="2171a0f9-2dc9-4d87-b4b5-5318954bdcee" providerId="ADAL" clId="{057CDCD1-E441-4852-AF88-F9700189991E}" dt="2023-08-21T04:03:30.866" v="1156" actId="1076"/>
          <ac:spMkLst>
            <pc:docMk/>
            <pc:sldMk cId="1723783144" sldId="286"/>
            <ac:spMk id="2" creationId="{840C09EB-CEA8-5116-E094-D094E7074CAC}"/>
          </ac:spMkLst>
        </pc:spChg>
        <pc:spChg chg="add del mod">
          <ac:chgData name="Jaimee Stimson" userId="2171a0f9-2dc9-4d87-b4b5-5318954bdcee" providerId="ADAL" clId="{057CDCD1-E441-4852-AF88-F9700189991E}" dt="2023-08-21T04:08:54.557" v="1187" actId="478"/>
          <ac:spMkLst>
            <pc:docMk/>
            <pc:sldMk cId="1723783144" sldId="286"/>
            <ac:spMk id="3" creationId="{00F28060-1251-B199-2373-6432226D1EA3}"/>
          </ac:spMkLst>
        </pc:spChg>
        <pc:spChg chg="mod">
          <ac:chgData name="Jaimee Stimson" userId="2171a0f9-2dc9-4d87-b4b5-5318954bdcee" providerId="ADAL" clId="{057CDCD1-E441-4852-AF88-F9700189991E}" dt="2023-08-21T04:14:29.653" v="1329" actId="20577"/>
          <ac:spMkLst>
            <pc:docMk/>
            <pc:sldMk cId="1723783144" sldId="286"/>
            <ac:spMk id="6" creationId="{1C9826EB-DF95-6014-D0FC-9A7BBB6E89BC}"/>
          </ac:spMkLst>
        </pc:spChg>
        <pc:spChg chg="add del">
          <ac:chgData name="Jaimee Stimson" userId="2171a0f9-2dc9-4d87-b4b5-5318954bdcee" providerId="ADAL" clId="{057CDCD1-E441-4852-AF88-F9700189991E}" dt="2023-08-21T04:08:38.478" v="1182" actId="22"/>
          <ac:spMkLst>
            <pc:docMk/>
            <pc:sldMk cId="1723783144" sldId="286"/>
            <ac:spMk id="9" creationId="{D7DB1013-700C-5163-56EF-C4ADC51797D9}"/>
          </ac:spMkLst>
        </pc:spChg>
        <pc:spChg chg="add mod">
          <ac:chgData name="Jaimee Stimson" userId="2171a0f9-2dc9-4d87-b4b5-5318954bdcee" providerId="ADAL" clId="{057CDCD1-E441-4852-AF88-F9700189991E}" dt="2023-08-21T04:08:51.682" v="1186"/>
          <ac:spMkLst>
            <pc:docMk/>
            <pc:sldMk cId="1723783144" sldId="286"/>
            <ac:spMk id="11" creationId="{656CBA0F-302E-5953-2702-C93B4F6578B9}"/>
          </ac:spMkLst>
        </pc:spChg>
        <pc:spChg chg="add del">
          <ac:chgData name="Jaimee Stimson" userId="2171a0f9-2dc9-4d87-b4b5-5318954bdcee" providerId="ADAL" clId="{057CDCD1-E441-4852-AF88-F9700189991E}" dt="2023-08-21T04:09:11.464" v="1189" actId="22"/>
          <ac:spMkLst>
            <pc:docMk/>
            <pc:sldMk cId="1723783144" sldId="286"/>
            <ac:spMk id="13" creationId="{CB644F3F-EF31-0F03-247F-8223B19DC4F1}"/>
          </ac:spMkLst>
        </pc:spChg>
        <pc:spChg chg="add del">
          <ac:chgData name="Jaimee Stimson" userId="2171a0f9-2dc9-4d87-b4b5-5318954bdcee" providerId="ADAL" clId="{057CDCD1-E441-4852-AF88-F9700189991E}" dt="2023-08-21T04:09:35.915" v="1191" actId="478"/>
          <ac:spMkLst>
            <pc:docMk/>
            <pc:sldMk cId="1723783144" sldId="286"/>
            <ac:spMk id="14" creationId="{9182819B-AC56-1F5F-3FE9-F8CA5CB3CB21}"/>
          </ac:spMkLst>
        </pc:spChg>
        <pc:spChg chg="add del mod">
          <ac:chgData name="Jaimee Stimson" userId="2171a0f9-2dc9-4d87-b4b5-5318954bdcee" providerId="ADAL" clId="{057CDCD1-E441-4852-AF88-F9700189991E}" dt="2023-08-21T04:12:38.917" v="1286" actId="478"/>
          <ac:spMkLst>
            <pc:docMk/>
            <pc:sldMk cId="1723783144" sldId="286"/>
            <ac:spMk id="15" creationId="{53A1D258-251D-1C46-2C64-57BB5B31ACEB}"/>
          </ac:spMkLst>
        </pc:spChg>
        <pc:spChg chg="mod">
          <ac:chgData name="Jaimee Stimson" userId="2171a0f9-2dc9-4d87-b4b5-5318954bdcee" providerId="ADAL" clId="{057CDCD1-E441-4852-AF88-F9700189991E}" dt="2023-08-21T04:04:46.663" v="1168" actId="1076"/>
          <ac:spMkLst>
            <pc:docMk/>
            <pc:sldMk cId="1723783144" sldId="286"/>
            <ac:spMk id="29" creationId="{6EF1B6FB-30EF-9B99-7F47-7741710E227D}"/>
          </ac:spMkLst>
        </pc:spChg>
        <pc:picChg chg="add mod">
          <ac:chgData name="Jaimee Stimson" userId="2171a0f9-2dc9-4d87-b4b5-5318954bdcee" providerId="ADAL" clId="{057CDCD1-E441-4852-AF88-F9700189991E}" dt="2023-08-21T04:04:56.510" v="1170" actId="1076"/>
          <ac:picMkLst>
            <pc:docMk/>
            <pc:sldMk cId="1723783144" sldId="286"/>
            <ac:picMk id="4" creationId="{F9BD2B0E-004F-6AFB-D475-7FAF7DD1706E}"/>
          </ac:picMkLst>
        </pc:picChg>
        <pc:picChg chg="mod">
          <ac:chgData name="Jaimee Stimson" userId="2171a0f9-2dc9-4d87-b4b5-5318954bdcee" providerId="ADAL" clId="{057CDCD1-E441-4852-AF88-F9700189991E}" dt="2023-08-21T04:06:12.499" v="1173" actId="1076"/>
          <ac:picMkLst>
            <pc:docMk/>
            <pc:sldMk cId="1723783144" sldId="286"/>
            <ac:picMk id="5" creationId="{78AB0755-F44C-F1BC-D7A3-3718BA455139}"/>
          </ac:picMkLst>
        </pc:picChg>
        <pc:picChg chg="add del mod">
          <ac:chgData name="Jaimee Stimson" userId="2171a0f9-2dc9-4d87-b4b5-5318954bdcee" providerId="ADAL" clId="{057CDCD1-E441-4852-AF88-F9700189991E}" dt="2023-08-21T04:08:31.915" v="1180"/>
          <ac:picMkLst>
            <pc:docMk/>
            <pc:sldMk cId="1723783144" sldId="286"/>
            <ac:picMk id="7" creationId="{19093B54-5BBB-2947-0CF8-483157EB1159}"/>
          </ac:picMkLst>
        </pc:picChg>
      </pc:sldChg>
      <pc:sldChg chg="addSp modSp mod">
        <pc:chgData name="Jaimee Stimson" userId="2171a0f9-2dc9-4d87-b4b5-5318954bdcee" providerId="ADAL" clId="{057CDCD1-E441-4852-AF88-F9700189991E}" dt="2023-08-21T04:34:21.094" v="1444" actId="1076"/>
        <pc:sldMkLst>
          <pc:docMk/>
          <pc:sldMk cId="2052386670" sldId="287"/>
        </pc:sldMkLst>
        <pc:spChg chg="mod">
          <ac:chgData name="Jaimee Stimson" userId="2171a0f9-2dc9-4d87-b4b5-5318954bdcee" providerId="ADAL" clId="{057CDCD1-E441-4852-AF88-F9700189991E}" dt="2023-08-21T04:33:41.112" v="1437" actId="1076"/>
          <ac:spMkLst>
            <pc:docMk/>
            <pc:sldMk cId="2052386670" sldId="287"/>
            <ac:spMk id="2" creationId="{4C641DE6-FD60-6C6D-818B-EE8D53982AC9}"/>
          </ac:spMkLst>
        </pc:spChg>
        <pc:picChg chg="add mod">
          <ac:chgData name="Jaimee Stimson" userId="2171a0f9-2dc9-4d87-b4b5-5318954bdcee" providerId="ADAL" clId="{057CDCD1-E441-4852-AF88-F9700189991E}" dt="2023-08-21T04:33:51.363" v="1441" actId="1076"/>
          <ac:picMkLst>
            <pc:docMk/>
            <pc:sldMk cId="2052386670" sldId="287"/>
            <ac:picMk id="3" creationId="{AF31A732-5A9A-6D81-A926-325E8CFB1B3C}"/>
          </ac:picMkLst>
        </pc:picChg>
        <pc:picChg chg="mod">
          <ac:chgData name="Jaimee Stimson" userId="2171a0f9-2dc9-4d87-b4b5-5318954bdcee" providerId="ADAL" clId="{057CDCD1-E441-4852-AF88-F9700189991E}" dt="2023-08-21T04:34:17.602" v="1442" actId="1076"/>
          <ac:picMkLst>
            <pc:docMk/>
            <pc:sldMk cId="2052386670" sldId="287"/>
            <ac:picMk id="6" creationId="{3CA906E3-7E30-3220-5A7F-C99DF65BD43F}"/>
          </ac:picMkLst>
        </pc:picChg>
        <pc:picChg chg="mod">
          <ac:chgData name="Jaimee Stimson" userId="2171a0f9-2dc9-4d87-b4b5-5318954bdcee" providerId="ADAL" clId="{057CDCD1-E441-4852-AF88-F9700189991E}" dt="2023-08-21T04:34:19.098" v="1443" actId="1076"/>
          <ac:picMkLst>
            <pc:docMk/>
            <pc:sldMk cId="2052386670" sldId="287"/>
            <ac:picMk id="7" creationId="{E342010D-2B2A-F40A-9C9C-C2193E3A9C27}"/>
          </ac:picMkLst>
        </pc:picChg>
        <pc:picChg chg="mod">
          <ac:chgData name="Jaimee Stimson" userId="2171a0f9-2dc9-4d87-b4b5-5318954bdcee" providerId="ADAL" clId="{057CDCD1-E441-4852-AF88-F9700189991E}" dt="2023-08-21T04:34:21.094" v="1444" actId="1076"/>
          <ac:picMkLst>
            <pc:docMk/>
            <pc:sldMk cId="2052386670" sldId="287"/>
            <ac:picMk id="8" creationId="{2BEB19D0-2E14-ABC2-AF88-2555040A6FBD}"/>
          </ac:picMkLst>
        </pc:picChg>
      </pc:sldChg>
      <pc:sldChg chg="addSp modSp mod">
        <pc:chgData name="Jaimee Stimson" userId="2171a0f9-2dc9-4d87-b4b5-5318954bdcee" providerId="ADAL" clId="{057CDCD1-E441-4852-AF88-F9700189991E}" dt="2023-08-21T04:39:03.360" v="1453" actId="1076"/>
        <pc:sldMkLst>
          <pc:docMk/>
          <pc:sldMk cId="3019761290" sldId="288"/>
        </pc:sldMkLst>
        <pc:spChg chg="mod">
          <ac:chgData name="Jaimee Stimson" userId="2171a0f9-2dc9-4d87-b4b5-5318954bdcee" providerId="ADAL" clId="{057CDCD1-E441-4852-AF88-F9700189991E}" dt="2023-08-21T04:38:56.718" v="1452" actId="1076"/>
          <ac:spMkLst>
            <pc:docMk/>
            <pc:sldMk cId="3019761290" sldId="288"/>
            <ac:spMk id="2" creationId="{4C641DE6-FD60-6C6D-818B-EE8D53982AC9}"/>
          </ac:spMkLst>
        </pc:spChg>
        <pc:picChg chg="add mod">
          <ac:chgData name="Jaimee Stimson" userId="2171a0f9-2dc9-4d87-b4b5-5318954bdcee" providerId="ADAL" clId="{057CDCD1-E441-4852-AF88-F9700189991E}" dt="2023-08-21T04:39:03.360" v="1453" actId="1076"/>
          <ac:picMkLst>
            <pc:docMk/>
            <pc:sldMk cId="3019761290" sldId="288"/>
            <ac:picMk id="3" creationId="{D33B9037-C120-1086-C040-FF782ECDFA3A}"/>
          </ac:picMkLst>
        </pc:picChg>
        <pc:picChg chg="mod">
          <ac:chgData name="Jaimee Stimson" userId="2171a0f9-2dc9-4d87-b4b5-5318954bdcee" providerId="ADAL" clId="{057CDCD1-E441-4852-AF88-F9700189991E}" dt="2023-08-21T04:38:46.488" v="1449" actId="1076"/>
          <ac:picMkLst>
            <pc:docMk/>
            <pc:sldMk cId="3019761290" sldId="288"/>
            <ac:picMk id="6" creationId="{16D97BC0-4B36-F878-4ACC-43E4C6384BA1}"/>
          </ac:picMkLst>
        </pc:picChg>
        <pc:picChg chg="mod">
          <ac:chgData name="Jaimee Stimson" userId="2171a0f9-2dc9-4d87-b4b5-5318954bdcee" providerId="ADAL" clId="{057CDCD1-E441-4852-AF88-F9700189991E}" dt="2023-08-21T04:38:51.135" v="1450" actId="1076"/>
          <ac:picMkLst>
            <pc:docMk/>
            <pc:sldMk cId="3019761290" sldId="288"/>
            <ac:picMk id="7" creationId="{849ECE10-AEE7-E035-CD89-EF86C99F3C6E}"/>
          </ac:picMkLst>
        </pc:picChg>
      </pc:sldChg>
      <pc:sldChg chg="addSp modSp mod">
        <pc:chgData name="Jaimee Stimson" userId="2171a0f9-2dc9-4d87-b4b5-5318954bdcee" providerId="ADAL" clId="{057CDCD1-E441-4852-AF88-F9700189991E}" dt="2023-08-21T04:41:35.469" v="1471" actId="1076"/>
        <pc:sldMkLst>
          <pc:docMk/>
          <pc:sldMk cId="477221089" sldId="289"/>
        </pc:sldMkLst>
        <pc:spChg chg="mod">
          <ac:chgData name="Jaimee Stimson" userId="2171a0f9-2dc9-4d87-b4b5-5318954bdcee" providerId="ADAL" clId="{057CDCD1-E441-4852-AF88-F9700189991E}" dt="2023-08-21T04:41:33.518" v="1470" actId="1076"/>
          <ac:spMkLst>
            <pc:docMk/>
            <pc:sldMk cId="477221089" sldId="289"/>
            <ac:spMk id="2" creationId="{4C641DE6-FD60-6C6D-818B-EE8D53982AC9}"/>
          </ac:spMkLst>
        </pc:spChg>
        <pc:spChg chg="mod">
          <ac:chgData name="Jaimee Stimson" userId="2171a0f9-2dc9-4d87-b4b5-5318954bdcee" providerId="ADAL" clId="{057CDCD1-E441-4852-AF88-F9700189991E}" dt="2023-08-21T04:40:38.510" v="1462" actId="1076"/>
          <ac:spMkLst>
            <pc:docMk/>
            <pc:sldMk cId="477221089" sldId="289"/>
            <ac:spMk id="17" creationId="{9562C7EF-FD7D-C511-6556-0843697B35A8}"/>
          </ac:spMkLst>
        </pc:spChg>
        <pc:spChg chg="mod">
          <ac:chgData name="Jaimee Stimson" userId="2171a0f9-2dc9-4d87-b4b5-5318954bdcee" providerId="ADAL" clId="{057CDCD1-E441-4852-AF88-F9700189991E}" dt="2023-08-21T04:40:28.078" v="1461" actId="1076"/>
          <ac:spMkLst>
            <pc:docMk/>
            <pc:sldMk cId="477221089" sldId="289"/>
            <ac:spMk id="18" creationId="{930BA5A4-6230-1D04-5B16-CB2DEF7002AE}"/>
          </ac:spMkLst>
        </pc:spChg>
        <pc:grpChg chg="mod">
          <ac:chgData name="Jaimee Stimson" userId="2171a0f9-2dc9-4d87-b4b5-5318954bdcee" providerId="ADAL" clId="{057CDCD1-E441-4852-AF88-F9700189991E}" dt="2023-08-21T04:40:41.175" v="1463" actId="1076"/>
          <ac:grpSpMkLst>
            <pc:docMk/>
            <pc:sldMk cId="477221089" sldId="289"/>
            <ac:grpSpMk id="6" creationId="{D03462C6-42FE-6A61-3525-6D41E15E62B7}"/>
          </ac:grpSpMkLst>
        </pc:grpChg>
        <pc:grpChg chg="mod">
          <ac:chgData name="Jaimee Stimson" userId="2171a0f9-2dc9-4d87-b4b5-5318954bdcee" providerId="ADAL" clId="{057CDCD1-E441-4852-AF88-F9700189991E}" dt="2023-08-21T04:40:44.745" v="1464" actId="1076"/>
          <ac:grpSpMkLst>
            <pc:docMk/>
            <pc:sldMk cId="477221089" sldId="289"/>
            <ac:grpSpMk id="10" creationId="{33F73C48-2247-8DC6-8430-0E1C0D57D08A}"/>
          </ac:grpSpMkLst>
        </pc:grpChg>
        <pc:picChg chg="add mod">
          <ac:chgData name="Jaimee Stimson" userId="2171a0f9-2dc9-4d87-b4b5-5318954bdcee" providerId="ADAL" clId="{057CDCD1-E441-4852-AF88-F9700189991E}" dt="2023-08-21T04:41:35.469" v="1471" actId="1076"/>
          <ac:picMkLst>
            <pc:docMk/>
            <pc:sldMk cId="477221089" sldId="289"/>
            <ac:picMk id="3" creationId="{7ECD75C5-058A-665B-CEDD-C773417FA63A}"/>
          </ac:picMkLst>
        </pc:picChg>
        <pc:picChg chg="mod">
          <ac:chgData name="Jaimee Stimson" userId="2171a0f9-2dc9-4d87-b4b5-5318954bdcee" providerId="ADAL" clId="{057CDCD1-E441-4852-AF88-F9700189991E}" dt="2023-08-21T04:40:23.644" v="1460" actId="1076"/>
          <ac:picMkLst>
            <pc:docMk/>
            <pc:sldMk cId="477221089" sldId="289"/>
            <ac:picMk id="15" creationId="{074FE06E-E59D-B081-57A8-C526290FFC09}"/>
          </ac:picMkLst>
        </pc:picChg>
      </pc:sldChg>
      <pc:sldChg chg="modSp mod">
        <pc:chgData name="Jaimee Stimson" userId="2171a0f9-2dc9-4d87-b4b5-5318954bdcee" providerId="ADAL" clId="{057CDCD1-E441-4852-AF88-F9700189991E}" dt="2023-08-21T04:43:14.779" v="1475" actId="114"/>
        <pc:sldMkLst>
          <pc:docMk/>
          <pc:sldMk cId="3147013489" sldId="290"/>
        </pc:sldMkLst>
        <pc:spChg chg="mod">
          <ac:chgData name="Jaimee Stimson" userId="2171a0f9-2dc9-4d87-b4b5-5318954bdcee" providerId="ADAL" clId="{057CDCD1-E441-4852-AF88-F9700189991E}" dt="2023-08-21T04:43:14.779" v="1475" actId="114"/>
          <ac:spMkLst>
            <pc:docMk/>
            <pc:sldMk cId="3147013489" sldId="290"/>
            <ac:spMk id="6" creationId="{584A7047-E8B0-3AF8-60E6-774D02439B4A}"/>
          </ac:spMkLst>
        </pc:spChg>
      </pc:sldChg>
      <pc:sldChg chg="addSp modSp new mod">
        <pc:chgData name="Jaimee Stimson" userId="2171a0f9-2dc9-4d87-b4b5-5318954bdcee" providerId="ADAL" clId="{057CDCD1-E441-4852-AF88-F9700189991E}" dt="2023-08-21T03:21:24.754" v="1001" actId="1076"/>
        <pc:sldMkLst>
          <pc:docMk/>
          <pc:sldMk cId="33080430" sldId="296"/>
        </pc:sldMkLst>
        <pc:spChg chg="mod">
          <ac:chgData name="Jaimee Stimson" userId="2171a0f9-2dc9-4d87-b4b5-5318954bdcee" providerId="ADAL" clId="{057CDCD1-E441-4852-AF88-F9700189991E}" dt="2023-08-21T03:18:43.966" v="980" actId="1076"/>
          <ac:spMkLst>
            <pc:docMk/>
            <pc:sldMk cId="33080430" sldId="296"/>
            <ac:spMk id="2" creationId="{210DDC9D-A541-57BA-ED76-8E36F560EA5E}"/>
          </ac:spMkLst>
        </pc:spChg>
        <pc:spChg chg="mod">
          <ac:chgData name="Jaimee Stimson" userId="2171a0f9-2dc9-4d87-b4b5-5318954bdcee" providerId="ADAL" clId="{057CDCD1-E441-4852-AF88-F9700189991E}" dt="2023-08-21T03:20:15.857" v="991" actId="14100"/>
          <ac:spMkLst>
            <pc:docMk/>
            <pc:sldMk cId="33080430" sldId="296"/>
            <ac:spMk id="3" creationId="{3399E67A-51C4-BEF3-C6BF-8B6E376B6763}"/>
          </ac:spMkLst>
        </pc:spChg>
        <pc:spChg chg="add mod">
          <ac:chgData name="Jaimee Stimson" userId="2171a0f9-2dc9-4d87-b4b5-5318954bdcee" providerId="ADAL" clId="{057CDCD1-E441-4852-AF88-F9700189991E}" dt="2023-08-21T03:20:05.065" v="988" actId="255"/>
          <ac:spMkLst>
            <pc:docMk/>
            <pc:sldMk cId="33080430" sldId="296"/>
            <ac:spMk id="10" creationId="{FC051E51-ABFD-AE8B-97A2-A9946E20562A}"/>
          </ac:spMkLst>
        </pc:spChg>
        <pc:spChg chg="add mod">
          <ac:chgData name="Jaimee Stimson" userId="2171a0f9-2dc9-4d87-b4b5-5318954bdcee" providerId="ADAL" clId="{057CDCD1-E441-4852-AF88-F9700189991E}" dt="2023-08-21T03:20:35.150" v="993" actId="255"/>
          <ac:spMkLst>
            <pc:docMk/>
            <pc:sldMk cId="33080430" sldId="296"/>
            <ac:spMk id="11" creationId="{AFE65892-2722-E181-A0F8-B0111ED14728}"/>
          </ac:spMkLst>
        </pc:spChg>
        <pc:spChg chg="add mod">
          <ac:chgData name="Jaimee Stimson" userId="2171a0f9-2dc9-4d87-b4b5-5318954bdcee" providerId="ADAL" clId="{057CDCD1-E441-4852-AF88-F9700189991E}" dt="2023-08-21T03:21:24.754" v="1001" actId="1076"/>
          <ac:spMkLst>
            <pc:docMk/>
            <pc:sldMk cId="33080430" sldId="296"/>
            <ac:spMk id="12" creationId="{B5FB8661-E19A-EA1C-7BD7-833A744716A4}"/>
          </ac:spMkLst>
        </pc:spChg>
        <pc:picChg chg="add mod">
          <ac:chgData name="Jaimee Stimson" userId="2171a0f9-2dc9-4d87-b4b5-5318954bdcee" providerId="ADAL" clId="{057CDCD1-E441-4852-AF88-F9700189991E}" dt="2023-08-21T03:20:56.816" v="1000" actId="14100"/>
          <ac:picMkLst>
            <pc:docMk/>
            <pc:sldMk cId="33080430" sldId="296"/>
            <ac:picMk id="5" creationId="{93A9E1B1-5223-4054-83A9-335ED2F82B92}"/>
          </ac:picMkLst>
        </pc:picChg>
        <pc:picChg chg="add mod">
          <ac:chgData name="Jaimee Stimson" userId="2171a0f9-2dc9-4d87-b4b5-5318954bdcee" providerId="ADAL" clId="{057CDCD1-E441-4852-AF88-F9700189991E}" dt="2023-08-21T03:20:53.523" v="999" actId="14100"/>
          <ac:picMkLst>
            <pc:docMk/>
            <pc:sldMk cId="33080430" sldId="296"/>
            <ac:picMk id="7" creationId="{5B6CF966-C7C8-7CF3-F1C4-1A6D9C8EC415}"/>
          </ac:picMkLst>
        </pc:picChg>
        <pc:picChg chg="add mod">
          <ac:chgData name="Jaimee Stimson" userId="2171a0f9-2dc9-4d87-b4b5-5318954bdcee" providerId="ADAL" clId="{057CDCD1-E441-4852-AF88-F9700189991E}" dt="2023-08-21T03:12:38.883" v="889" actId="1076"/>
          <ac:picMkLst>
            <pc:docMk/>
            <pc:sldMk cId="33080430" sldId="296"/>
            <ac:picMk id="9" creationId="{54B6D5AE-225E-777E-35F2-E92332664637}"/>
          </ac:picMkLst>
        </pc:picChg>
      </pc:sldChg>
      <pc:sldChg chg="new del">
        <pc:chgData name="Jaimee Stimson" userId="2171a0f9-2dc9-4d87-b4b5-5318954bdcee" providerId="ADAL" clId="{057CDCD1-E441-4852-AF88-F9700189991E}" dt="2023-08-14T23:46:10.810" v="255" actId="2696"/>
        <pc:sldMkLst>
          <pc:docMk/>
          <pc:sldMk cId="1958182710" sldId="297"/>
        </pc:sldMkLst>
      </pc:sldChg>
      <pc:sldChg chg="addSp delSp modSp add mod modClrScheme chgLayout">
        <pc:chgData name="Jaimee Stimson" userId="2171a0f9-2dc9-4d87-b4b5-5318954bdcee" providerId="ADAL" clId="{057CDCD1-E441-4852-AF88-F9700189991E}" dt="2023-08-21T04:43:45.856" v="1478" actId="1076"/>
        <pc:sldMkLst>
          <pc:docMk/>
          <pc:sldMk cId="2635714083" sldId="297"/>
        </pc:sldMkLst>
        <pc:spChg chg="mod ord">
          <ac:chgData name="Jaimee Stimson" userId="2171a0f9-2dc9-4d87-b4b5-5318954bdcee" providerId="ADAL" clId="{057CDCD1-E441-4852-AF88-F9700189991E}" dt="2023-08-15T00:13:44.440" v="616" actId="1076"/>
          <ac:spMkLst>
            <pc:docMk/>
            <pc:sldMk cId="2635714083" sldId="297"/>
            <ac:spMk id="2" creationId="{4C641DE6-FD60-6C6D-818B-EE8D53982AC9}"/>
          </ac:spMkLst>
        </pc:spChg>
        <pc:spChg chg="add mod ord">
          <ac:chgData name="Jaimee Stimson" userId="2171a0f9-2dc9-4d87-b4b5-5318954bdcee" providerId="ADAL" clId="{057CDCD1-E441-4852-AF88-F9700189991E}" dt="2023-08-15T00:13:49.262" v="617" actId="1076"/>
          <ac:spMkLst>
            <pc:docMk/>
            <pc:sldMk cId="2635714083" sldId="297"/>
            <ac:spMk id="3" creationId="{96ECD0B2-1997-F436-AA3E-D15506E24E09}"/>
          </ac:spMkLst>
        </pc:spChg>
        <pc:spChg chg="mod">
          <ac:chgData name="Jaimee Stimson" userId="2171a0f9-2dc9-4d87-b4b5-5318954bdcee" providerId="ADAL" clId="{057CDCD1-E441-4852-AF88-F9700189991E}" dt="2023-08-21T04:43:45.856" v="1478" actId="1076"/>
          <ac:spMkLst>
            <pc:docMk/>
            <pc:sldMk cId="2635714083" sldId="297"/>
            <ac:spMk id="12" creationId="{C9EDF69C-8E31-A7F2-798F-F4102030AAAC}"/>
          </ac:spMkLst>
        </pc:spChg>
        <pc:grpChg chg="mod">
          <ac:chgData name="Jaimee Stimson" userId="2171a0f9-2dc9-4d87-b4b5-5318954bdcee" providerId="ADAL" clId="{057CDCD1-E441-4852-AF88-F9700189991E}" dt="2023-08-21T04:43:39.512" v="1477" actId="1076"/>
          <ac:grpSpMkLst>
            <pc:docMk/>
            <pc:sldMk cId="2635714083" sldId="297"/>
            <ac:grpSpMk id="9" creationId="{593217C2-7252-C26D-E03A-05AC8FD49E42}"/>
          </ac:grpSpMkLst>
        </pc:grpChg>
        <pc:picChg chg="del">
          <ac:chgData name="Jaimee Stimson" userId="2171a0f9-2dc9-4d87-b4b5-5318954bdcee" providerId="ADAL" clId="{057CDCD1-E441-4852-AF88-F9700189991E}" dt="2023-08-14T23:46:24.920" v="277" actId="478"/>
          <ac:picMkLst>
            <pc:docMk/>
            <pc:sldMk cId="2635714083" sldId="297"/>
            <ac:picMk id="5" creationId="{1DE6E7A7-4593-12FD-3B26-0F5213295A0B}"/>
          </ac:picMkLst>
        </pc:picChg>
        <pc:picChg chg="mod">
          <ac:chgData name="Jaimee Stimson" userId="2171a0f9-2dc9-4d87-b4b5-5318954bdcee" providerId="ADAL" clId="{057CDCD1-E441-4852-AF88-F9700189991E}" dt="2023-08-15T00:13:35.080" v="614" actId="1076"/>
          <ac:picMkLst>
            <pc:docMk/>
            <pc:sldMk cId="2635714083" sldId="297"/>
            <ac:picMk id="8" creationId="{69A6EC8C-6E01-59C6-E794-2D9A754BD066}"/>
          </ac:picMkLst>
        </pc:picChg>
      </pc:sldChg>
      <pc:sldChg chg="addSp delSp modSp add mod ord">
        <pc:chgData name="Jaimee Stimson" userId="2171a0f9-2dc9-4d87-b4b5-5318954bdcee" providerId="ADAL" clId="{057CDCD1-E441-4852-AF88-F9700189991E}" dt="2023-08-21T04:24:58.790" v="1384" actId="22"/>
        <pc:sldMkLst>
          <pc:docMk/>
          <pc:sldMk cId="3238276015" sldId="298"/>
        </pc:sldMkLst>
        <pc:spChg chg="mod">
          <ac:chgData name="Jaimee Stimson" userId="2171a0f9-2dc9-4d87-b4b5-5318954bdcee" providerId="ADAL" clId="{057CDCD1-E441-4852-AF88-F9700189991E}" dt="2023-08-21T04:14:39.095" v="1330" actId="1076"/>
          <ac:spMkLst>
            <pc:docMk/>
            <pc:sldMk cId="3238276015" sldId="298"/>
            <ac:spMk id="2" creationId="{4C641DE6-FD60-6C6D-818B-EE8D53982AC9}"/>
          </ac:spMkLst>
        </pc:spChg>
        <pc:spChg chg="mod">
          <ac:chgData name="Jaimee Stimson" userId="2171a0f9-2dc9-4d87-b4b5-5318954bdcee" providerId="ADAL" clId="{057CDCD1-E441-4852-AF88-F9700189991E}" dt="2023-08-21T04:17:45.805" v="1333" actId="27636"/>
          <ac:spMkLst>
            <pc:docMk/>
            <pc:sldMk cId="3238276015" sldId="298"/>
            <ac:spMk id="5" creationId="{697A6C9C-B752-DDB4-A7A1-D9FC08B2CCEE}"/>
          </ac:spMkLst>
        </pc:spChg>
        <pc:picChg chg="add mod">
          <ac:chgData name="Jaimee Stimson" userId="2171a0f9-2dc9-4d87-b4b5-5318954bdcee" providerId="ADAL" clId="{057CDCD1-E441-4852-AF88-F9700189991E}" dt="2023-08-21T04:24:57.329" v="1381" actId="1076"/>
          <ac:picMkLst>
            <pc:docMk/>
            <pc:sldMk cId="3238276015" sldId="298"/>
            <ac:picMk id="4" creationId="{663A15C1-4416-36F0-DFAC-28BAC0F5BE82}"/>
          </ac:picMkLst>
        </pc:picChg>
        <pc:picChg chg="add mod">
          <ac:chgData name="Jaimee Stimson" userId="2171a0f9-2dc9-4d87-b4b5-5318954bdcee" providerId="ADAL" clId="{057CDCD1-E441-4852-AF88-F9700189991E}" dt="2023-08-21T04:24:57.104" v="1380" actId="1076"/>
          <ac:picMkLst>
            <pc:docMk/>
            <pc:sldMk cId="3238276015" sldId="298"/>
            <ac:picMk id="7" creationId="{23C31299-8399-6CDE-95F1-5BA96D42F2BB}"/>
          </ac:picMkLst>
        </pc:picChg>
        <pc:picChg chg="add mod">
          <ac:chgData name="Jaimee Stimson" userId="2171a0f9-2dc9-4d87-b4b5-5318954bdcee" providerId="ADAL" clId="{057CDCD1-E441-4852-AF88-F9700189991E}" dt="2023-08-21T04:24:56.839" v="1379" actId="1076"/>
          <ac:picMkLst>
            <pc:docMk/>
            <pc:sldMk cId="3238276015" sldId="298"/>
            <ac:picMk id="9" creationId="{9A833E2C-3436-BCA4-F74E-CF292EE88C2F}"/>
          </ac:picMkLst>
        </pc:picChg>
        <pc:picChg chg="add del mod">
          <ac:chgData name="Jaimee Stimson" userId="2171a0f9-2dc9-4d87-b4b5-5318954bdcee" providerId="ADAL" clId="{057CDCD1-E441-4852-AF88-F9700189991E}" dt="2023-08-21T04:24:58.790" v="1384" actId="22"/>
          <ac:picMkLst>
            <pc:docMk/>
            <pc:sldMk cId="3238276015" sldId="298"/>
            <ac:picMk id="11" creationId="{600BA89C-BDC1-FB51-3087-D9C5B337EDF8}"/>
          </ac:picMkLst>
        </pc:picChg>
      </pc:sldChg>
    </pc:docChg>
  </pc:docChgLst>
  <pc:docChgLst>
    <pc:chgData name="Jaimee Stimson" userId="2171a0f9-2dc9-4d87-b4b5-5318954bdcee" providerId="ADAL" clId="{DB7F7AA6-12F8-42C5-ABA1-EA0672715D58}"/>
    <pc:docChg chg="undo redo custSel addSld delSld modSld sldOrd modMainMaster">
      <pc:chgData name="Jaimee Stimson" userId="2171a0f9-2dc9-4d87-b4b5-5318954bdcee" providerId="ADAL" clId="{DB7F7AA6-12F8-42C5-ABA1-EA0672715D58}" dt="2023-08-14T22:31:35.981" v="2386" actId="1076"/>
      <pc:docMkLst>
        <pc:docMk/>
      </pc:docMkLst>
      <pc:sldChg chg="addSp delSp modSp mod modNotesTx">
        <pc:chgData name="Jaimee Stimson" userId="2171a0f9-2dc9-4d87-b4b5-5318954bdcee" providerId="ADAL" clId="{DB7F7AA6-12F8-42C5-ABA1-EA0672715D58}" dt="2023-08-03T00:46:47.119" v="314"/>
        <pc:sldMkLst>
          <pc:docMk/>
          <pc:sldMk cId="3864684114" sldId="256"/>
        </pc:sldMkLst>
        <pc:spChg chg="add del mod">
          <ac:chgData name="Jaimee Stimson" userId="2171a0f9-2dc9-4d87-b4b5-5318954bdcee" providerId="ADAL" clId="{DB7F7AA6-12F8-42C5-ABA1-EA0672715D58}" dt="2023-08-03T00:26:53.634" v="44" actId="478"/>
          <ac:spMkLst>
            <pc:docMk/>
            <pc:sldMk cId="3864684114" sldId="256"/>
            <ac:spMk id="3" creationId="{6F388C50-6781-A8D9-CCD9-C17E4D367EB7}"/>
          </ac:spMkLst>
        </pc:spChg>
        <pc:spChg chg="mod">
          <ac:chgData name="Jaimee Stimson" userId="2171a0f9-2dc9-4d87-b4b5-5318954bdcee" providerId="ADAL" clId="{DB7F7AA6-12F8-42C5-ABA1-EA0672715D58}" dt="2023-08-03T00:26:55.787" v="46" actId="20577"/>
          <ac:spMkLst>
            <pc:docMk/>
            <pc:sldMk cId="3864684114" sldId="256"/>
            <ac:spMk id="14" creationId="{FC2F3E93-3E46-64DF-15B6-EEBF04744413}"/>
          </ac:spMkLst>
        </pc:spChg>
        <pc:spChg chg="add del mod">
          <ac:chgData name="Jaimee Stimson" userId="2171a0f9-2dc9-4d87-b4b5-5318954bdcee" providerId="ADAL" clId="{DB7F7AA6-12F8-42C5-ABA1-EA0672715D58}" dt="2023-08-03T00:27:33.950" v="139" actId="114"/>
          <ac:spMkLst>
            <pc:docMk/>
            <pc:sldMk cId="3864684114" sldId="256"/>
            <ac:spMk id="15" creationId="{BCC354A5-7D79-621A-AA31-68FD53BC993E}"/>
          </ac:spMkLst>
        </pc:spChg>
      </pc:sldChg>
      <pc:sldChg chg="addSp delSp modSp mod ord modAnim chgLayout modNotesTx">
        <pc:chgData name="Jaimee Stimson" userId="2171a0f9-2dc9-4d87-b4b5-5318954bdcee" providerId="ADAL" clId="{DB7F7AA6-12F8-42C5-ABA1-EA0672715D58}" dt="2023-08-14T22:08:20.873" v="2166" actId="1076"/>
        <pc:sldMkLst>
          <pc:docMk/>
          <pc:sldMk cId="1009890052" sldId="257"/>
        </pc:sldMkLst>
        <pc:spChg chg="mod ord">
          <ac:chgData name="Jaimee Stimson" userId="2171a0f9-2dc9-4d87-b4b5-5318954bdcee" providerId="ADAL" clId="{DB7F7AA6-12F8-42C5-ABA1-EA0672715D58}" dt="2023-08-14T22:08:20.873" v="2166" actId="1076"/>
          <ac:spMkLst>
            <pc:docMk/>
            <pc:sldMk cId="1009890052" sldId="257"/>
            <ac:spMk id="2" creationId="{840C09EB-CEA8-5116-E094-D094E7074CAC}"/>
          </ac:spMkLst>
        </pc:spChg>
        <pc:spChg chg="add del mod ord">
          <ac:chgData name="Jaimee Stimson" userId="2171a0f9-2dc9-4d87-b4b5-5318954bdcee" providerId="ADAL" clId="{DB7F7AA6-12F8-42C5-ABA1-EA0672715D58}" dt="2023-08-14T05:21:56.107" v="2108" actId="700"/>
          <ac:spMkLst>
            <pc:docMk/>
            <pc:sldMk cId="1009890052" sldId="257"/>
            <ac:spMk id="3" creationId="{51A6CBBB-53D2-20B0-3C38-696EF226A71A}"/>
          </ac:spMkLst>
        </pc:spChg>
        <pc:spChg chg="add del mod">
          <ac:chgData name="Jaimee Stimson" userId="2171a0f9-2dc9-4d87-b4b5-5318954bdcee" providerId="ADAL" clId="{DB7F7AA6-12F8-42C5-ABA1-EA0672715D58}" dt="2023-08-03T00:47:55.996" v="351" actId="478"/>
          <ac:spMkLst>
            <pc:docMk/>
            <pc:sldMk cId="1009890052" sldId="257"/>
            <ac:spMk id="4" creationId="{8298DD57-0DD8-6270-05CA-E161200F3094}"/>
          </ac:spMkLst>
        </pc:spChg>
        <pc:spChg chg="add del mod ord">
          <ac:chgData name="Jaimee Stimson" userId="2171a0f9-2dc9-4d87-b4b5-5318954bdcee" providerId="ADAL" clId="{DB7F7AA6-12F8-42C5-ABA1-EA0672715D58}" dt="2023-08-14T05:21:56.107" v="2108" actId="700"/>
          <ac:spMkLst>
            <pc:docMk/>
            <pc:sldMk cId="1009890052" sldId="257"/>
            <ac:spMk id="4" creationId="{F0B462A1-D958-B4B8-8DD7-67142C225318}"/>
          </ac:spMkLst>
        </pc:spChg>
        <pc:spChg chg="add del mod ord">
          <ac:chgData name="Jaimee Stimson" userId="2171a0f9-2dc9-4d87-b4b5-5318954bdcee" providerId="ADAL" clId="{DB7F7AA6-12F8-42C5-ABA1-EA0672715D58}" dt="2023-08-14T05:21:54.890" v="2106" actId="700"/>
          <ac:spMkLst>
            <pc:docMk/>
            <pc:sldMk cId="1009890052" sldId="257"/>
            <ac:spMk id="5" creationId="{CCC8CFB9-2FC0-0BCB-C460-5D422A959404}"/>
          </ac:spMkLst>
        </pc:spChg>
        <pc:spChg chg="add del mod">
          <ac:chgData name="Jaimee Stimson" userId="2171a0f9-2dc9-4d87-b4b5-5318954bdcee" providerId="ADAL" clId="{DB7F7AA6-12F8-42C5-ABA1-EA0672715D58}" dt="2023-08-03T00:47:59.333" v="353" actId="478"/>
          <ac:spMkLst>
            <pc:docMk/>
            <pc:sldMk cId="1009890052" sldId="257"/>
            <ac:spMk id="6" creationId="{D06FD0FC-6B3C-9F84-F4A2-5A87C2995AD2}"/>
          </ac:spMkLst>
        </pc:spChg>
        <pc:spChg chg="add del mod ord">
          <ac:chgData name="Jaimee Stimson" userId="2171a0f9-2dc9-4d87-b4b5-5318954bdcee" providerId="ADAL" clId="{DB7F7AA6-12F8-42C5-ABA1-EA0672715D58}" dt="2023-08-14T05:21:54.890" v="2106" actId="700"/>
          <ac:spMkLst>
            <pc:docMk/>
            <pc:sldMk cId="1009890052" sldId="257"/>
            <ac:spMk id="6" creationId="{EA12E9B5-5C70-BB65-86FB-75ED00026D51}"/>
          </ac:spMkLst>
        </pc:spChg>
        <pc:spChg chg="add del mod ord">
          <ac:chgData name="Jaimee Stimson" userId="2171a0f9-2dc9-4d87-b4b5-5318954bdcee" providerId="ADAL" clId="{DB7F7AA6-12F8-42C5-ABA1-EA0672715D58}" dt="2023-08-14T05:21:54.324" v="2105" actId="700"/>
          <ac:spMkLst>
            <pc:docMk/>
            <pc:sldMk cId="1009890052" sldId="257"/>
            <ac:spMk id="8" creationId="{6F96417A-8D61-4C8A-B77B-09DE968D5BA7}"/>
          </ac:spMkLst>
        </pc:spChg>
        <pc:spChg chg="add del mod ord">
          <ac:chgData name="Jaimee Stimson" userId="2171a0f9-2dc9-4d87-b4b5-5318954bdcee" providerId="ADAL" clId="{DB7F7AA6-12F8-42C5-ABA1-EA0672715D58}" dt="2023-08-14T05:21:54.324" v="2105" actId="700"/>
          <ac:spMkLst>
            <pc:docMk/>
            <pc:sldMk cId="1009890052" sldId="257"/>
            <ac:spMk id="9" creationId="{4E001E8B-E7E8-F88B-C403-D38DBC0386E3}"/>
          </ac:spMkLst>
        </pc:spChg>
        <pc:spChg chg="add del mod">
          <ac:chgData name="Jaimee Stimson" userId="2171a0f9-2dc9-4d87-b4b5-5318954bdcee" providerId="ADAL" clId="{DB7F7AA6-12F8-42C5-ABA1-EA0672715D58}" dt="2023-08-14T05:21:53.535" v="2104"/>
          <ac:spMkLst>
            <pc:docMk/>
            <pc:sldMk cId="1009890052" sldId="257"/>
            <ac:spMk id="10" creationId="{1DC61D27-9498-0FB9-D637-44FBFED87474}"/>
          </ac:spMkLst>
        </pc:spChg>
        <pc:spChg chg="add del mod">
          <ac:chgData name="Jaimee Stimson" userId="2171a0f9-2dc9-4d87-b4b5-5318954bdcee" providerId="ADAL" clId="{DB7F7AA6-12F8-42C5-ABA1-EA0672715D58}" dt="2023-08-14T05:21:53.535" v="2104"/>
          <ac:spMkLst>
            <pc:docMk/>
            <pc:sldMk cId="1009890052" sldId="257"/>
            <ac:spMk id="11" creationId="{8FED628A-82AB-7F02-E666-220C9C704BDF}"/>
          </ac:spMkLst>
        </pc:spChg>
        <pc:spChg chg="add del mod">
          <ac:chgData name="Jaimee Stimson" userId="2171a0f9-2dc9-4d87-b4b5-5318954bdcee" providerId="ADAL" clId="{DB7F7AA6-12F8-42C5-ABA1-EA0672715D58}" dt="2023-08-14T05:21:53.535" v="2104"/>
          <ac:spMkLst>
            <pc:docMk/>
            <pc:sldMk cId="1009890052" sldId="257"/>
            <ac:spMk id="12" creationId="{25203231-7721-B4D1-D71F-067142198605}"/>
          </ac:spMkLst>
        </pc:spChg>
        <pc:spChg chg="del">
          <ac:chgData name="Jaimee Stimson" userId="2171a0f9-2dc9-4d87-b4b5-5318954bdcee" providerId="ADAL" clId="{DB7F7AA6-12F8-42C5-ABA1-EA0672715D58}" dt="2023-08-03T00:47:54.827" v="350" actId="478"/>
          <ac:spMkLst>
            <pc:docMk/>
            <pc:sldMk cId="1009890052" sldId="257"/>
            <ac:spMk id="29" creationId="{6EF1B6FB-30EF-9B99-7F47-7741710E227D}"/>
          </ac:spMkLst>
        </pc:spChg>
        <pc:picChg chg="add mod">
          <ac:chgData name="Jaimee Stimson" userId="2171a0f9-2dc9-4d87-b4b5-5318954bdcee" providerId="ADAL" clId="{DB7F7AA6-12F8-42C5-ABA1-EA0672715D58}" dt="2023-08-14T22:08:17.496" v="2165" actId="1076"/>
          <ac:picMkLst>
            <pc:docMk/>
            <pc:sldMk cId="1009890052" sldId="257"/>
            <ac:picMk id="7" creationId="{A2E87834-3877-DB7F-E1CC-6F46FA729BB0}"/>
          </ac:picMkLst>
        </pc:picChg>
        <pc:picChg chg="del">
          <ac:chgData name="Jaimee Stimson" userId="2171a0f9-2dc9-4d87-b4b5-5318954bdcee" providerId="ADAL" clId="{DB7F7AA6-12F8-42C5-ABA1-EA0672715D58}" dt="2023-08-03T00:47:57.779" v="352" actId="478"/>
          <ac:picMkLst>
            <pc:docMk/>
            <pc:sldMk cId="1009890052" sldId="257"/>
            <ac:picMk id="12" creationId="{A991B05E-4ED7-CC29-DA86-1966353BAF55}"/>
          </ac:picMkLst>
        </pc:picChg>
      </pc:sldChg>
      <pc:sldChg chg="del">
        <pc:chgData name="Jaimee Stimson" userId="2171a0f9-2dc9-4d87-b4b5-5318954bdcee" providerId="ADAL" clId="{DB7F7AA6-12F8-42C5-ABA1-EA0672715D58}" dt="2023-08-07T05:00:12.904" v="2095" actId="2696"/>
        <pc:sldMkLst>
          <pc:docMk/>
          <pc:sldMk cId="3637150257" sldId="259"/>
        </pc:sldMkLst>
      </pc:sldChg>
      <pc:sldChg chg="del">
        <pc:chgData name="Jaimee Stimson" userId="2171a0f9-2dc9-4d87-b4b5-5318954bdcee" providerId="ADAL" clId="{DB7F7AA6-12F8-42C5-ABA1-EA0672715D58}" dt="2023-08-07T05:00:03.096" v="2094" actId="2696"/>
        <pc:sldMkLst>
          <pc:docMk/>
          <pc:sldMk cId="736284245" sldId="260"/>
        </pc:sldMkLst>
      </pc:sldChg>
      <pc:sldChg chg="del">
        <pc:chgData name="Jaimee Stimson" userId="2171a0f9-2dc9-4d87-b4b5-5318954bdcee" providerId="ADAL" clId="{DB7F7AA6-12F8-42C5-ABA1-EA0672715D58}" dt="2023-08-03T00:28:30.723" v="140" actId="2696"/>
        <pc:sldMkLst>
          <pc:docMk/>
          <pc:sldMk cId="2176928186" sldId="262"/>
        </pc:sldMkLst>
      </pc:sldChg>
      <pc:sldChg chg="addSp delSp modSp mod ord modNotesTx">
        <pc:chgData name="Jaimee Stimson" userId="2171a0f9-2dc9-4d87-b4b5-5318954bdcee" providerId="ADAL" clId="{DB7F7AA6-12F8-42C5-ABA1-EA0672715D58}" dt="2023-08-03T00:46:55.395" v="315" actId="20577"/>
        <pc:sldMkLst>
          <pc:docMk/>
          <pc:sldMk cId="4178031503" sldId="263"/>
        </pc:sldMkLst>
        <pc:spChg chg="mod">
          <ac:chgData name="Jaimee Stimson" userId="2171a0f9-2dc9-4d87-b4b5-5318954bdcee" providerId="ADAL" clId="{DB7F7AA6-12F8-42C5-ABA1-EA0672715D58}" dt="2023-08-03T00:29:35.778" v="166" actId="20577"/>
          <ac:spMkLst>
            <pc:docMk/>
            <pc:sldMk cId="4178031503" sldId="263"/>
            <ac:spMk id="2" creationId="{4C641DE6-FD60-6C6D-818B-EE8D53982AC9}"/>
          </ac:spMkLst>
        </pc:spChg>
        <pc:spChg chg="mod topLvl">
          <ac:chgData name="Jaimee Stimson" userId="2171a0f9-2dc9-4d87-b4b5-5318954bdcee" providerId="ADAL" clId="{DB7F7AA6-12F8-42C5-ABA1-EA0672715D58}" dt="2023-08-03T00:31:00.306" v="215" actId="14100"/>
          <ac:spMkLst>
            <pc:docMk/>
            <pc:sldMk cId="4178031503" sldId="263"/>
            <ac:spMk id="4" creationId="{26B1D65A-638B-DC48-AC36-FE3E0A1A4997}"/>
          </ac:spMkLst>
        </pc:spChg>
        <pc:spChg chg="del mod">
          <ac:chgData name="Jaimee Stimson" userId="2171a0f9-2dc9-4d87-b4b5-5318954bdcee" providerId="ADAL" clId="{DB7F7AA6-12F8-42C5-ABA1-EA0672715D58}" dt="2023-08-03T00:30:27.746" v="178" actId="478"/>
          <ac:spMkLst>
            <pc:docMk/>
            <pc:sldMk cId="4178031503" sldId="263"/>
            <ac:spMk id="5" creationId="{697A6C9C-B752-DDB4-A7A1-D9FC08B2CCEE}"/>
          </ac:spMkLst>
        </pc:spChg>
        <pc:spChg chg="add mod">
          <ac:chgData name="Jaimee Stimson" userId="2171a0f9-2dc9-4d87-b4b5-5318954bdcee" providerId="ADAL" clId="{DB7F7AA6-12F8-42C5-ABA1-EA0672715D58}" dt="2023-08-03T00:32:38.371" v="308" actId="1076"/>
          <ac:spMkLst>
            <pc:docMk/>
            <pc:sldMk cId="4178031503" sldId="263"/>
            <ac:spMk id="7" creationId="{9ECB3E45-8D0D-1AF3-0632-58EDBF454E02}"/>
          </ac:spMkLst>
        </pc:spChg>
        <pc:spChg chg="add mod">
          <ac:chgData name="Jaimee Stimson" userId="2171a0f9-2dc9-4d87-b4b5-5318954bdcee" providerId="ADAL" clId="{DB7F7AA6-12F8-42C5-ABA1-EA0672715D58}" dt="2023-08-03T00:31:13.158" v="220" actId="20577"/>
          <ac:spMkLst>
            <pc:docMk/>
            <pc:sldMk cId="4178031503" sldId="263"/>
            <ac:spMk id="8" creationId="{64A97949-F48D-3866-8955-BCB9378F1CFF}"/>
          </ac:spMkLst>
        </pc:spChg>
        <pc:spChg chg="add mod">
          <ac:chgData name="Jaimee Stimson" userId="2171a0f9-2dc9-4d87-b4b5-5318954bdcee" providerId="ADAL" clId="{DB7F7AA6-12F8-42C5-ABA1-EA0672715D58}" dt="2023-08-03T00:31:47.566" v="271" actId="1076"/>
          <ac:spMkLst>
            <pc:docMk/>
            <pc:sldMk cId="4178031503" sldId="263"/>
            <ac:spMk id="9" creationId="{817C3AF7-C38D-EF4C-7189-A41E267EFA01}"/>
          </ac:spMkLst>
        </pc:spChg>
        <pc:spChg chg="add mod">
          <ac:chgData name="Jaimee Stimson" userId="2171a0f9-2dc9-4d87-b4b5-5318954bdcee" providerId="ADAL" clId="{DB7F7AA6-12F8-42C5-ABA1-EA0672715D58}" dt="2023-08-03T00:31:58.001" v="275" actId="20577"/>
          <ac:spMkLst>
            <pc:docMk/>
            <pc:sldMk cId="4178031503" sldId="263"/>
            <ac:spMk id="10" creationId="{4AE056BC-DC8C-101D-60BE-0498367A58CB}"/>
          </ac:spMkLst>
        </pc:spChg>
        <pc:spChg chg="add mod">
          <ac:chgData name="Jaimee Stimson" userId="2171a0f9-2dc9-4d87-b4b5-5318954bdcee" providerId="ADAL" clId="{DB7F7AA6-12F8-42C5-ABA1-EA0672715D58}" dt="2023-08-03T00:32:35.052" v="307" actId="1076"/>
          <ac:spMkLst>
            <pc:docMk/>
            <pc:sldMk cId="4178031503" sldId="263"/>
            <ac:spMk id="11" creationId="{303FBA5F-6F45-2AA2-3D41-DFFC9988E495}"/>
          </ac:spMkLst>
        </pc:spChg>
        <pc:grpChg chg="add del mod">
          <ac:chgData name="Jaimee Stimson" userId="2171a0f9-2dc9-4d87-b4b5-5318954bdcee" providerId="ADAL" clId="{DB7F7AA6-12F8-42C5-ABA1-EA0672715D58}" dt="2023-08-03T00:29:56.125" v="169" actId="478"/>
          <ac:grpSpMkLst>
            <pc:docMk/>
            <pc:sldMk cId="4178031503" sldId="263"/>
            <ac:grpSpMk id="3" creationId="{126170FF-B425-31D4-363F-7F89D57DF1CF}"/>
          </ac:grpSpMkLst>
        </pc:grpChg>
        <pc:picChg chg="del mod topLvl">
          <ac:chgData name="Jaimee Stimson" userId="2171a0f9-2dc9-4d87-b4b5-5318954bdcee" providerId="ADAL" clId="{DB7F7AA6-12F8-42C5-ABA1-EA0672715D58}" dt="2023-08-03T00:29:56.125" v="169" actId="478"/>
          <ac:picMkLst>
            <pc:docMk/>
            <pc:sldMk cId="4178031503" sldId="263"/>
            <ac:picMk id="6" creationId="{D19439F5-A46E-ACD6-CBC1-A2BEC4574C06}"/>
          </ac:picMkLst>
        </pc:picChg>
      </pc:sldChg>
      <pc:sldChg chg="addSp delSp modSp mod ord modClrScheme chgLayout modNotesTx">
        <pc:chgData name="Jaimee Stimson" userId="2171a0f9-2dc9-4d87-b4b5-5318954bdcee" providerId="ADAL" clId="{DB7F7AA6-12F8-42C5-ABA1-EA0672715D58}" dt="2023-08-14T22:31:35.981" v="2386" actId="1076"/>
        <pc:sldMkLst>
          <pc:docMk/>
          <pc:sldMk cId="819388210" sldId="264"/>
        </pc:sldMkLst>
        <pc:spChg chg="mod ord">
          <ac:chgData name="Jaimee Stimson" userId="2171a0f9-2dc9-4d87-b4b5-5318954bdcee" providerId="ADAL" clId="{DB7F7AA6-12F8-42C5-ABA1-EA0672715D58}" dt="2023-08-14T22:10:18.969" v="2190" actId="1076"/>
          <ac:spMkLst>
            <pc:docMk/>
            <pc:sldMk cId="819388210" sldId="264"/>
            <ac:spMk id="2" creationId="{4C641DE6-FD60-6C6D-818B-EE8D53982AC9}"/>
          </ac:spMkLst>
        </pc:spChg>
        <pc:spChg chg="add del mod ord">
          <ac:chgData name="Jaimee Stimson" userId="2171a0f9-2dc9-4d87-b4b5-5318954bdcee" providerId="ADAL" clId="{DB7F7AA6-12F8-42C5-ABA1-EA0672715D58}" dt="2023-08-14T05:28:32.911" v="2124" actId="478"/>
          <ac:spMkLst>
            <pc:docMk/>
            <pc:sldMk cId="819388210" sldId="264"/>
            <ac:spMk id="3" creationId="{F90CE6C3-D508-63CA-EF5A-9AE922F9331E}"/>
          </ac:spMkLst>
        </pc:spChg>
        <pc:spChg chg="mod">
          <ac:chgData name="Jaimee Stimson" userId="2171a0f9-2dc9-4d87-b4b5-5318954bdcee" providerId="ADAL" clId="{DB7F7AA6-12F8-42C5-ABA1-EA0672715D58}" dt="2023-08-14T22:09:53.798" v="2184" actId="1076"/>
          <ac:spMkLst>
            <pc:docMk/>
            <pc:sldMk cId="819388210" sldId="264"/>
            <ac:spMk id="6" creationId="{7E590FD0-785A-A05D-CB80-9C855139FCA1}"/>
          </ac:spMkLst>
        </pc:spChg>
        <pc:spChg chg="mod">
          <ac:chgData name="Jaimee Stimson" userId="2171a0f9-2dc9-4d87-b4b5-5318954bdcee" providerId="ADAL" clId="{DB7F7AA6-12F8-42C5-ABA1-EA0672715D58}" dt="2023-08-14T22:09:48.945" v="2182" actId="1076"/>
          <ac:spMkLst>
            <pc:docMk/>
            <pc:sldMk cId="819388210" sldId="264"/>
            <ac:spMk id="7" creationId="{A0039DCA-886D-06D1-EB88-77BF3C7E86E8}"/>
          </ac:spMkLst>
        </pc:spChg>
        <pc:spChg chg="add mod">
          <ac:chgData name="Jaimee Stimson" userId="2171a0f9-2dc9-4d87-b4b5-5318954bdcee" providerId="ADAL" clId="{DB7F7AA6-12F8-42C5-ABA1-EA0672715D58}" dt="2023-08-14T22:10:05.673" v="2188" actId="1076"/>
          <ac:spMkLst>
            <pc:docMk/>
            <pc:sldMk cId="819388210" sldId="264"/>
            <ac:spMk id="10" creationId="{B8BC3D74-C412-5AC7-A709-EB64EB78575D}"/>
          </ac:spMkLst>
        </pc:spChg>
        <pc:spChg chg="mod">
          <ac:chgData name="Jaimee Stimson" userId="2171a0f9-2dc9-4d87-b4b5-5318954bdcee" providerId="ADAL" clId="{DB7F7AA6-12F8-42C5-ABA1-EA0672715D58}" dt="2023-08-03T04:30:23.475" v="793"/>
          <ac:spMkLst>
            <pc:docMk/>
            <pc:sldMk cId="819388210" sldId="264"/>
            <ac:spMk id="12" creationId="{397392F0-5CB9-1C04-537A-BC9B75729B22}"/>
          </ac:spMkLst>
        </pc:spChg>
        <pc:spChg chg="add mod">
          <ac:chgData name="Jaimee Stimson" userId="2171a0f9-2dc9-4d87-b4b5-5318954bdcee" providerId="ADAL" clId="{DB7F7AA6-12F8-42C5-ABA1-EA0672715D58}" dt="2023-08-14T22:31:35.981" v="2386" actId="1076"/>
          <ac:spMkLst>
            <pc:docMk/>
            <pc:sldMk cId="819388210" sldId="264"/>
            <ac:spMk id="14" creationId="{0CB99514-6DE8-A5D2-A029-AEDA52C0B6CF}"/>
          </ac:spMkLst>
        </pc:spChg>
        <pc:grpChg chg="add mod">
          <ac:chgData name="Jaimee Stimson" userId="2171a0f9-2dc9-4d87-b4b5-5318954bdcee" providerId="ADAL" clId="{DB7F7AA6-12F8-42C5-ABA1-EA0672715D58}" dt="2023-08-14T22:31:33.638" v="2385" actId="1076"/>
          <ac:grpSpMkLst>
            <pc:docMk/>
            <pc:sldMk cId="819388210" sldId="264"/>
            <ac:grpSpMk id="11" creationId="{7542457A-A284-65B9-5D3A-1C40EAA14CB9}"/>
          </ac:grpSpMkLst>
        </pc:grpChg>
        <pc:picChg chg="del">
          <ac:chgData name="Jaimee Stimson" userId="2171a0f9-2dc9-4d87-b4b5-5318954bdcee" providerId="ADAL" clId="{DB7F7AA6-12F8-42C5-ABA1-EA0672715D58}" dt="2023-08-03T04:26:21.921" v="751" actId="478"/>
          <ac:picMkLst>
            <pc:docMk/>
            <pc:sldMk cId="819388210" sldId="264"/>
            <ac:picMk id="3" creationId="{DC538637-6650-CA6C-2F25-1C132E6C484E}"/>
          </ac:picMkLst>
        </pc:picChg>
        <pc:picChg chg="del">
          <ac:chgData name="Jaimee Stimson" userId="2171a0f9-2dc9-4d87-b4b5-5318954bdcee" providerId="ADAL" clId="{DB7F7AA6-12F8-42C5-ABA1-EA0672715D58}" dt="2023-08-03T04:26:22.804" v="752" actId="478"/>
          <ac:picMkLst>
            <pc:docMk/>
            <pc:sldMk cId="819388210" sldId="264"/>
            <ac:picMk id="4" creationId="{8242DCE2-B529-56BA-7AF7-BE9D7DBEB129}"/>
          </ac:picMkLst>
        </pc:picChg>
        <pc:picChg chg="add mod">
          <ac:chgData name="Jaimee Stimson" userId="2171a0f9-2dc9-4d87-b4b5-5318954bdcee" providerId="ADAL" clId="{DB7F7AA6-12F8-42C5-ABA1-EA0672715D58}" dt="2023-08-14T22:09:57.767" v="2186" actId="1076"/>
          <ac:picMkLst>
            <pc:docMk/>
            <pc:sldMk cId="819388210" sldId="264"/>
            <ac:picMk id="5" creationId="{152EE105-9E36-6120-A056-93EF45F09DA2}"/>
          </ac:picMkLst>
        </pc:picChg>
        <pc:picChg chg="mod">
          <ac:chgData name="Jaimee Stimson" userId="2171a0f9-2dc9-4d87-b4b5-5318954bdcee" providerId="ADAL" clId="{DB7F7AA6-12F8-42C5-ABA1-EA0672715D58}" dt="2023-08-14T22:10:16.121" v="2189" actId="1076"/>
          <ac:picMkLst>
            <pc:docMk/>
            <pc:sldMk cId="819388210" sldId="264"/>
            <ac:picMk id="8" creationId="{69A6EC8C-6E01-59C6-E794-2D9A754BD066}"/>
          </ac:picMkLst>
        </pc:picChg>
        <pc:picChg chg="add mod">
          <ac:chgData name="Jaimee Stimson" userId="2171a0f9-2dc9-4d87-b4b5-5318954bdcee" providerId="ADAL" clId="{DB7F7AA6-12F8-42C5-ABA1-EA0672715D58}" dt="2023-08-14T22:10:00.137" v="2187" actId="1076"/>
          <ac:picMkLst>
            <pc:docMk/>
            <pc:sldMk cId="819388210" sldId="264"/>
            <ac:picMk id="9" creationId="{66410555-5277-18F3-3428-984B523AA592}"/>
          </ac:picMkLst>
        </pc:picChg>
        <pc:picChg chg="mod">
          <ac:chgData name="Jaimee Stimson" userId="2171a0f9-2dc9-4d87-b4b5-5318954bdcee" providerId="ADAL" clId="{DB7F7AA6-12F8-42C5-ABA1-EA0672715D58}" dt="2023-08-03T04:30:23.475" v="793"/>
          <ac:picMkLst>
            <pc:docMk/>
            <pc:sldMk cId="819388210" sldId="264"/>
            <ac:picMk id="13" creationId="{E6C52FE2-0D2D-74A3-18CA-DBC42B13035E}"/>
          </ac:picMkLst>
        </pc:picChg>
      </pc:sldChg>
      <pc:sldChg chg="ord">
        <pc:chgData name="Jaimee Stimson" userId="2171a0f9-2dc9-4d87-b4b5-5318954bdcee" providerId="ADAL" clId="{DB7F7AA6-12F8-42C5-ABA1-EA0672715D58}" dt="2023-08-07T04:54:30.440" v="2092"/>
        <pc:sldMkLst>
          <pc:docMk/>
          <pc:sldMk cId="849846983" sldId="265"/>
        </pc:sldMkLst>
      </pc:sldChg>
      <pc:sldChg chg="modSp add mod">
        <pc:chgData name="Jaimee Stimson" userId="2171a0f9-2dc9-4d87-b4b5-5318954bdcee" providerId="ADAL" clId="{DB7F7AA6-12F8-42C5-ABA1-EA0672715D58}" dt="2023-08-03T00:50:58.880" v="403" actId="207"/>
        <pc:sldMkLst>
          <pc:docMk/>
          <pc:sldMk cId="4196966563" sldId="266"/>
        </pc:sldMkLst>
        <pc:spChg chg="mod">
          <ac:chgData name="Jaimee Stimson" userId="2171a0f9-2dc9-4d87-b4b5-5318954bdcee" providerId="ADAL" clId="{DB7F7AA6-12F8-42C5-ABA1-EA0672715D58}" dt="2023-08-03T00:49:22.637" v="396" actId="20577"/>
          <ac:spMkLst>
            <pc:docMk/>
            <pc:sldMk cId="4196966563" sldId="266"/>
            <ac:spMk id="2" creationId="{4C641DE6-FD60-6C6D-818B-EE8D53982AC9}"/>
          </ac:spMkLst>
        </pc:spChg>
        <pc:spChg chg="mod">
          <ac:chgData name="Jaimee Stimson" userId="2171a0f9-2dc9-4d87-b4b5-5318954bdcee" providerId="ADAL" clId="{DB7F7AA6-12F8-42C5-ABA1-EA0672715D58}" dt="2023-08-03T00:50:58.880" v="403" actId="207"/>
          <ac:spMkLst>
            <pc:docMk/>
            <pc:sldMk cId="4196966563" sldId="266"/>
            <ac:spMk id="5" creationId="{697A6C9C-B752-DDB4-A7A1-D9FC08B2CCEE}"/>
          </ac:spMkLst>
        </pc:spChg>
      </pc:sldChg>
      <pc:sldChg chg="addSp delSp modSp add mod ord modClrScheme chgLayout">
        <pc:chgData name="Jaimee Stimson" userId="2171a0f9-2dc9-4d87-b4b5-5318954bdcee" providerId="ADAL" clId="{DB7F7AA6-12F8-42C5-ABA1-EA0672715D58}" dt="2023-08-14T22:08:02.621" v="2163" actId="1076"/>
        <pc:sldMkLst>
          <pc:docMk/>
          <pc:sldMk cId="2241994037" sldId="267"/>
        </pc:sldMkLst>
        <pc:spChg chg="mod ord">
          <ac:chgData name="Jaimee Stimson" userId="2171a0f9-2dc9-4d87-b4b5-5318954bdcee" providerId="ADAL" clId="{DB7F7AA6-12F8-42C5-ABA1-EA0672715D58}" dt="2023-08-14T22:07:59.452" v="2162" actId="14100"/>
          <ac:spMkLst>
            <pc:docMk/>
            <pc:sldMk cId="2241994037" sldId="267"/>
            <ac:spMk id="2" creationId="{840C09EB-CEA8-5116-E094-D094E7074CAC}"/>
          </ac:spMkLst>
        </pc:spChg>
        <pc:spChg chg="add del mod">
          <ac:chgData name="Jaimee Stimson" userId="2171a0f9-2dc9-4d87-b4b5-5318954bdcee" providerId="ADAL" clId="{DB7F7AA6-12F8-42C5-ABA1-EA0672715D58}" dt="2023-08-03T04:12:52.780" v="435"/>
          <ac:spMkLst>
            <pc:docMk/>
            <pc:sldMk cId="2241994037" sldId="267"/>
            <ac:spMk id="4" creationId="{A6E32C9F-A35D-896A-3450-6568C74C5F48}"/>
          </ac:spMkLst>
        </pc:spChg>
        <pc:spChg chg="mod ord">
          <ac:chgData name="Jaimee Stimson" userId="2171a0f9-2dc9-4d87-b4b5-5318954bdcee" providerId="ADAL" clId="{DB7F7AA6-12F8-42C5-ABA1-EA0672715D58}" dt="2023-08-14T22:08:02.621" v="2163" actId="1076"/>
          <ac:spMkLst>
            <pc:docMk/>
            <pc:sldMk cId="2241994037" sldId="267"/>
            <ac:spMk id="29" creationId="{6EF1B6FB-30EF-9B99-7F47-7741710E227D}"/>
          </ac:spMkLst>
        </pc:spChg>
        <pc:picChg chg="add mod ord">
          <ac:chgData name="Jaimee Stimson" userId="2171a0f9-2dc9-4d87-b4b5-5318954bdcee" providerId="ADAL" clId="{DB7F7AA6-12F8-42C5-ABA1-EA0672715D58}" dt="2023-08-14T22:07:50.097" v="2159" actId="1076"/>
          <ac:picMkLst>
            <pc:docMk/>
            <pc:sldMk cId="2241994037" sldId="267"/>
            <ac:picMk id="6" creationId="{903B0A65-DB3A-2FCA-FCEB-49B61EA2C53E}"/>
          </ac:picMkLst>
        </pc:picChg>
        <pc:picChg chg="del">
          <ac:chgData name="Jaimee Stimson" userId="2171a0f9-2dc9-4d87-b4b5-5318954bdcee" providerId="ADAL" clId="{DB7F7AA6-12F8-42C5-ABA1-EA0672715D58}" dt="2023-08-03T04:12:49.183" v="434" actId="478"/>
          <ac:picMkLst>
            <pc:docMk/>
            <pc:sldMk cId="2241994037" sldId="267"/>
            <ac:picMk id="12" creationId="{A991B05E-4ED7-CC29-DA86-1966353BAF55}"/>
          </ac:picMkLst>
        </pc:picChg>
      </pc:sldChg>
      <pc:sldChg chg="addSp modSp add mod modClrScheme chgLayout modNotesTx">
        <pc:chgData name="Jaimee Stimson" userId="2171a0f9-2dc9-4d87-b4b5-5318954bdcee" providerId="ADAL" clId="{DB7F7AA6-12F8-42C5-ABA1-EA0672715D58}" dt="2023-08-14T22:09:06.263" v="2174" actId="1076"/>
        <pc:sldMkLst>
          <pc:docMk/>
          <pc:sldMk cId="4253955424" sldId="268"/>
        </pc:sldMkLst>
        <pc:spChg chg="mod ord">
          <ac:chgData name="Jaimee Stimson" userId="2171a0f9-2dc9-4d87-b4b5-5318954bdcee" providerId="ADAL" clId="{DB7F7AA6-12F8-42C5-ABA1-EA0672715D58}" dt="2023-08-14T22:08:34.577" v="2169" actId="1076"/>
          <ac:spMkLst>
            <pc:docMk/>
            <pc:sldMk cId="4253955424" sldId="268"/>
            <ac:spMk id="2" creationId="{4C641DE6-FD60-6C6D-818B-EE8D53982AC9}"/>
          </ac:spMkLst>
        </pc:spChg>
        <pc:spChg chg="mod ord">
          <ac:chgData name="Jaimee Stimson" userId="2171a0f9-2dc9-4d87-b4b5-5318954bdcee" providerId="ADAL" clId="{DB7F7AA6-12F8-42C5-ABA1-EA0672715D58}" dt="2023-08-14T22:09:06.263" v="2174" actId="1076"/>
          <ac:spMkLst>
            <pc:docMk/>
            <pc:sldMk cId="4253955424" sldId="268"/>
            <ac:spMk id="5" creationId="{697A6C9C-B752-DDB4-A7A1-D9FC08B2CCEE}"/>
          </ac:spMkLst>
        </pc:spChg>
        <pc:spChg chg="mod">
          <ac:chgData name="Jaimee Stimson" userId="2171a0f9-2dc9-4d87-b4b5-5318954bdcee" providerId="ADAL" clId="{DB7F7AA6-12F8-42C5-ABA1-EA0672715D58}" dt="2023-08-03T04:21:07.936" v="649"/>
          <ac:spMkLst>
            <pc:docMk/>
            <pc:sldMk cId="4253955424" sldId="268"/>
            <ac:spMk id="8" creationId="{EF8CBA4D-C397-9497-5CC0-1A567FD0E069}"/>
          </ac:spMkLst>
        </pc:spChg>
        <pc:spChg chg="add mod">
          <ac:chgData name="Jaimee Stimson" userId="2171a0f9-2dc9-4d87-b4b5-5318954bdcee" providerId="ADAL" clId="{DB7F7AA6-12F8-42C5-ABA1-EA0672715D58}" dt="2023-08-14T22:09:01.137" v="2173" actId="1076"/>
          <ac:spMkLst>
            <pc:docMk/>
            <pc:sldMk cId="4253955424" sldId="268"/>
            <ac:spMk id="10" creationId="{AB424ED2-AD4E-F4E0-67FC-399B33E27CE9}"/>
          </ac:spMkLst>
        </pc:spChg>
        <pc:grpChg chg="add mod">
          <ac:chgData name="Jaimee Stimson" userId="2171a0f9-2dc9-4d87-b4b5-5318954bdcee" providerId="ADAL" clId="{DB7F7AA6-12F8-42C5-ABA1-EA0672715D58}" dt="2023-08-14T22:08:47.825" v="2171" actId="14100"/>
          <ac:grpSpMkLst>
            <pc:docMk/>
            <pc:sldMk cId="4253955424" sldId="268"/>
            <ac:grpSpMk id="3" creationId="{E47E0888-DDD6-3491-AA53-F765FEC1410A}"/>
          </ac:grpSpMkLst>
        </pc:grpChg>
        <pc:grpChg chg="add mod">
          <ac:chgData name="Jaimee Stimson" userId="2171a0f9-2dc9-4d87-b4b5-5318954bdcee" providerId="ADAL" clId="{DB7F7AA6-12F8-42C5-ABA1-EA0672715D58}" dt="2023-08-14T22:08:55.242" v="2172" actId="1076"/>
          <ac:grpSpMkLst>
            <pc:docMk/>
            <pc:sldMk cId="4253955424" sldId="268"/>
            <ac:grpSpMk id="7" creationId="{B02049EF-ABB6-96CD-49BC-11BC22A60D4B}"/>
          </ac:grpSpMkLst>
        </pc:grpChg>
        <pc:picChg chg="mod">
          <ac:chgData name="Jaimee Stimson" userId="2171a0f9-2dc9-4d87-b4b5-5318954bdcee" providerId="ADAL" clId="{DB7F7AA6-12F8-42C5-ABA1-EA0672715D58}" dt="2023-08-14T22:08:47.825" v="2171" actId="14100"/>
          <ac:picMkLst>
            <pc:docMk/>
            <pc:sldMk cId="4253955424" sldId="268"/>
            <ac:picMk id="4" creationId="{5EC2CCCB-7179-2310-7B75-4005C1F6D4AB}"/>
          </ac:picMkLst>
        </pc:picChg>
        <pc:picChg chg="mod">
          <ac:chgData name="Jaimee Stimson" userId="2171a0f9-2dc9-4d87-b4b5-5318954bdcee" providerId="ADAL" clId="{DB7F7AA6-12F8-42C5-ABA1-EA0672715D58}" dt="2023-08-14T22:08:47.825" v="2171" actId="14100"/>
          <ac:picMkLst>
            <pc:docMk/>
            <pc:sldMk cId="4253955424" sldId="268"/>
            <ac:picMk id="6" creationId="{A938E90C-B812-67EE-FD13-73C29ECF159F}"/>
          </ac:picMkLst>
        </pc:picChg>
        <pc:picChg chg="mod">
          <ac:chgData name="Jaimee Stimson" userId="2171a0f9-2dc9-4d87-b4b5-5318954bdcee" providerId="ADAL" clId="{DB7F7AA6-12F8-42C5-ABA1-EA0672715D58}" dt="2023-08-03T04:21:07.936" v="649"/>
          <ac:picMkLst>
            <pc:docMk/>
            <pc:sldMk cId="4253955424" sldId="268"/>
            <ac:picMk id="9" creationId="{2D46F79D-DD24-0A64-7CAE-690607CB6AC2}"/>
          </ac:picMkLst>
        </pc:picChg>
      </pc:sldChg>
      <pc:sldChg chg="addSp delSp modSp add mod ord">
        <pc:chgData name="Jaimee Stimson" userId="2171a0f9-2dc9-4d87-b4b5-5318954bdcee" providerId="ADAL" clId="{DB7F7AA6-12F8-42C5-ABA1-EA0672715D58}" dt="2023-08-03T04:18:25.227" v="517" actId="1076"/>
        <pc:sldMkLst>
          <pc:docMk/>
          <pc:sldMk cId="2760638581" sldId="269"/>
        </pc:sldMkLst>
        <pc:spChg chg="mod">
          <ac:chgData name="Jaimee Stimson" userId="2171a0f9-2dc9-4d87-b4b5-5318954bdcee" providerId="ADAL" clId="{DB7F7AA6-12F8-42C5-ABA1-EA0672715D58}" dt="2023-08-03T04:17:40.370" v="506" actId="1076"/>
          <ac:spMkLst>
            <pc:docMk/>
            <pc:sldMk cId="2760638581" sldId="269"/>
            <ac:spMk id="2" creationId="{840C09EB-CEA8-5116-E094-D094E7074CAC}"/>
          </ac:spMkLst>
        </pc:spChg>
        <pc:spChg chg="add del mod">
          <ac:chgData name="Jaimee Stimson" userId="2171a0f9-2dc9-4d87-b4b5-5318954bdcee" providerId="ADAL" clId="{DB7F7AA6-12F8-42C5-ABA1-EA0672715D58}" dt="2023-08-03T04:15:55.591" v="479"/>
          <ac:spMkLst>
            <pc:docMk/>
            <pc:sldMk cId="2760638581" sldId="269"/>
            <ac:spMk id="4" creationId="{94E01C47-FB85-DABD-DBB0-20F7DDE55984}"/>
          </ac:spMkLst>
        </pc:spChg>
        <pc:spChg chg="add del mod">
          <ac:chgData name="Jaimee Stimson" userId="2171a0f9-2dc9-4d87-b4b5-5318954bdcee" providerId="ADAL" clId="{DB7F7AA6-12F8-42C5-ABA1-EA0672715D58}" dt="2023-08-03T04:16:07.152" v="483" actId="478"/>
          <ac:spMkLst>
            <pc:docMk/>
            <pc:sldMk cId="2760638581" sldId="269"/>
            <ac:spMk id="7" creationId="{D24E47B1-C65D-E667-F3A6-05FBE55B4170}"/>
          </ac:spMkLst>
        </pc:spChg>
        <pc:spChg chg="mod">
          <ac:chgData name="Jaimee Stimson" userId="2171a0f9-2dc9-4d87-b4b5-5318954bdcee" providerId="ADAL" clId="{DB7F7AA6-12F8-42C5-ABA1-EA0672715D58}" dt="2023-08-03T04:18:25.227" v="517" actId="1076"/>
          <ac:spMkLst>
            <pc:docMk/>
            <pc:sldMk cId="2760638581" sldId="269"/>
            <ac:spMk id="29" creationId="{6EF1B6FB-30EF-9B99-7F47-7741710E227D}"/>
          </ac:spMkLst>
        </pc:spChg>
        <pc:picChg chg="add del mod">
          <ac:chgData name="Jaimee Stimson" userId="2171a0f9-2dc9-4d87-b4b5-5318954bdcee" providerId="ADAL" clId="{DB7F7AA6-12F8-42C5-ABA1-EA0672715D58}" dt="2023-08-03T04:16:04.318" v="482" actId="478"/>
          <ac:picMkLst>
            <pc:docMk/>
            <pc:sldMk cId="2760638581" sldId="269"/>
            <ac:picMk id="5" creationId="{0A24E26B-1534-316A-302F-7611C260F9F1}"/>
          </ac:picMkLst>
        </pc:picChg>
        <pc:picChg chg="add mod">
          <ac:chgData name="Jaimee Stimson" userId="2171a0f9-2dc9-4d87-b4b5-5318954bdcee" providerId="ADAL" clId="{DB7F7AA6-12F8-42C5-ABA1-EA0672715D58}" dt="2023-08-03T04:17:43.542" v="507" actId="1076"/>
          <ac:picMkLst>
            <pc:docMk/>
            <pc:sldMk cId="2760638581" sldId="269"/>
            <ac:picMk id="8" creationId="{5E670D9A-B3E3-066E-6BC1-C4E60CAD3173}"/>
          </ac:picMkLst>
        </pc:picChg>
        <pc:picChg chg="del">
          <ac:chgData name="Jaimee Stimson" userId="2171a0f9-2dc9-4d87-b4b5-5318954bdcee" providerId="ADAL" clId="{DB7F7AA6-12F8-42C5-ABA1-EA0672715D58}" dt="2023-08-03T04:15:51.634" v="478" actId="478"/>
          <ac:picMkLst>
            <pc:docMk/>
            <pc:sldMk cId="2760638581" sldId="269"/>
            <ac:picMk id="12" creationId="{A991B05E-4ED7-CC29-DA86-1966353BAF55}"/>
          </ac:picMkLst>
        </pc:picChg>
      </pc:sldChg>
      <pc:sldChg chg="modSp add mod modNotesTx">
        <pc:chgData name="Jaimee Stimson" userId="2171a0f9-2dc9-4d87-b4b5-5318954bdcee" providerId="ADAL" clId="{DB7F7AA6-12F8-42C5-ABA1-EA0672715D58}" dt="2023-08-03T04:25:17.563" v="719"/>
        <pc:sldMkLst>
          <pc:docMk/>
          <pc:sldMk cId="1787464218" sldId="270"/>
        </pc:sldMkLst>
        <pc:spChg chg="mod">
          <ac:chgData name="Jaimee Stimson" userId="2171a0f9-2dc9-4d87-b4b5-5318954bdcee" providerId="ADAL" clId="{DB7F7AA6-12F8-42C5-ABA1-EA0672715D58}" dt="2023-08-03T04:24:48.827" v="715" actId="5793"/>
          <ac:spMkLst>
            <pc:docMk/>
            <pc:sldMk cId="1787464218" sldId="270"/>
            <ac:spMk id="2" creationId="{4C641DE6-FD60-6C6D-818B-EE8D53982AC9}"/>
          </ac:spMkLst>
        </pc:spChg>
        <pc:spChg chg="mod">
          <ac:chgData name="Jaimee Stimson" userId="2171a0f9-2dc9-4d87-b4b5-5318954bdcee" providerId="ADAL" clId="{DB7F7AA6-12F8-42C5-ABA1-EA0672715D58}" dt="2023-08-03T04:24:56.466" v="716"/>
          <ac:spMkLst>
            <pc:docMk/>
            <pc:sldMk cId="1787464218" sldId="270"/>
            <ac:spMk id="5" creationId="{697A6C9C-B752-DDB4-A7A1-D9FC08B2CCEE}"/>
          </ac:spMkLst>
        </pc:spChg>
      </pc:sldChg>
      <pc:sldChg chg="addSp delSp modSp add mod ord modNotesTx">
        <pc:chgData name="Jaimee Stimson" userId="2171a0f9-2dc9-4d87-b4b5-5318954bdcee" providerId="ADAL" clId="{DB7F7AA6-12F8-42C5-ABA1-EA0672715D58}" dt="2023-08-14T22:19:23.360" v="2286" actId="1076"/>
        <pc:sldMkLst>
          <pc:docMk/>
          <pc:sldMk cId="1670636908" sldId="271"/>
        </pc:sldMkLst>
        <pc:spChg chg="mod">
          <ac:chgData name="Jaimee Stimson" userId="2171a0f9-2dc9-4d87-b4b5-5318954bdcee" providerId="ADAL" clId="{DB7F7AA6-12F8-42C5-ABA1-EA0672715D58}" dt="2023-08-14T22:19:21.075" v="2285" actId="1076"/>
          <ac:spMkLst>
            <pc:docMk/>
            <pc:sldMk cId="1670636908" sldId="271"/>
            <ac:spMk id="2" creationId="{840C09EB-CEA8-5116-E094-D094E7074CAC}"/>
          </ac:spMkLst>
        </pc:spChg>
        <pc:spChg chg="add del mod">
          <ac:chgData name="Jaimee Stimson" userId="2171a0f9-2dc9-4d87-b4b5-5318954bdcee" providerId="ADAL" clId="{DB7F7AA6-12F8-42C5-ABA1-EA0672715D58}" dt="2023-08-07T04:12:18.544" v="1618" actId="478"/>
          <ac:spMkLst>
            <pc:docMk/>
            <pc:sldMk cId="1670636908" sldId="271"/>
            <ac:spMk id="4" creationId="{D90FB9A2-D136-732D-6B38-4E5EBE31C9E1}"/>
          </ac:spMkLst>
        </pc:spChg>
        <pc:spChg chg="mod">
          <ac:chgData name="Jaimee Stimson" userId="2171a0f9-2dc9-4d87-b4b5-5318954bdcee" providerId="ADAL" clId="{DB7F7AA6-12F8-42C5-ABA1-EA0672715D58}" dt="2023-08-14T22:19:23.360" v="2286" actId="1076"/>
          <ac:spMkLst>
            <pc:docMk/>
            <pc:sldMk cId="1670636908" sldId="271"/>
            <ac:spMk id="29" creationId="{6EF1B6FB-30EF-9B99-7F47-7741710E227D}"/>
          </ac:spMkLst>
        </pc:spChg>
        <pc:picChg chg="add mod">
          <ac:chgData name="Jaimee Stimson" userId="2171a0f9-2dc9-4d87-b4b5-5318954bdcee" providerId="ADAL" clId="{DB7F7AA6-12F8-42C5-ABA1-EA0672715D58}" dt="2023-08-14T22:19:15.459" v="2283" actId="1076"/>
          <ac:picMkLst>
            <pc:docMk/>
            <pc:sldMk cId="1670636908" sldId="271"/>
            <ac:picMk id="5" creationId="{E31C5083-F582-6067-3B8E-F09C4B201E15}"/>
          </ac:picMkLst>
        </pc:picChg>
        <pc:picChg chg="add mod">
          <ac:chgData name="Jaimee Stimson" userId="2171a0f9-2dc9-4d87-b4b5-5318954bdcee" providerId="ADAL" clId="{DB7F7AA6-12F8-42C5-ABA1-EA0672715D58}" dt="2023-08-14T22:19:16.951" v="2284" actId="1076"/>
          <ac:picMkLst>
            <pc:docMk/>
            <pc:sldMk cId="1670636908" sldId="271"/>
            <ac:picMk id="6" creationId="{01A646F7-5D9B-0733-7A5E-319BB5A5494F}"/>
          </ac:picMkLst>
        </pc:picChg>
        <pc:picChg chg="del">
          <ac:chgData name="Jaimee Stimson" userId="2171a0f9-2dc9-4d87-b4b5-5318954bdcee" providerId="ADAL" clId="{DB7F7AA6-12F8-42C5-ABA1-EA0672715D58}" dt="2023-08-07T04:12:09.992" v="1615" actId="478"/>
          <ac:picMkLst>
            <pc:docMk/>
            <pc:sldMk cId="1670636908" sldId="271"/>
            <ac:picMk id="12" creationId="{A991B05E-4ED7-CC29-DA86-1966353BAF55}"/>
          </ac:picMkLst>
        </pc:picChg>
      </pc:sldChg>
      <pc:sldChg chg="modSp add mod modNotesTx">
        <pc:chgData name="Jaimee Stimson" userId="2171a0f9-2dc9-4d87-b4b5-5318954bdcee" providerId="ADAL" clId="{DB7F7AA6-12F8-42C5-ABA1-EA0672715D58}" dt="2023-08-03T04:32:56.040" v="873" actId="20577"/>
        <pc:sldMkLst>
          <pc:docMk/>
          <pc:sldMk cId="16361784" sldId="272"/>
        </pc:sldMkLst>
        <pc:spChg chg="mod">
          <ac:chgData name="Jaimee Stimson" userId="2171a0f9-2dc9-4d87-b4b5-5318954bdcee" providerId="ADAL" clId="{DB7F7AA6-12F8-42C5-ABA1-EA0672715D58}" dt="2023-08-03T04:32:43.462" v="869" actId="20577"/>
          <ac:spMkLst>
            <pc:docMk/>
            <pc:sldMk cId="16361784" sldId="272"/>
            <ac:spMk id="2" creationId="{4C641DE6-FD60-6C6D-818B-EE8D53982AC9}"/>
          </ac:spMkLst>
        </pc:spChg>
        <pc:spChg chg="mod">
          <ac:chgData name="Jaimee Stimson" userId="2171a0f9-2dc9-4d87-b4b5-5318954bdcee" providerId="ADAL" clId="{DB7F7AA6-12F8-42C5-ABA1-EA0672715D58}" dt="2023-08-03T04:32:56.040" v="873" actId="20577"/>
          <ac:spMkLst>
            <pc:docMk/>
            <pc:sldMk cId="16361784" sldId="272"/>
            <ac:spMk id="5" creationId="{697A6C9C-B752-DDB4-A7A1-D9FC08B2CCEE}"/>
          </ac:spMkLst>
        </pc:spChg>
      </pc:sldChg>
      <pc:sldChg chg="addSp delSp modSp add mod ord modClrScheme chgLayout modNotesTx">
        <pc:chgData name="Jaimee Stimson" userId="2171a0f9-2dc9-4d87-b4b5-5318954bdcee" providerId="ADAL" clId="{DB7F7AA6-12F8-42C5-ABA1-EA0672715D58}" dt="2023-08-14T22:14:02.805" v="2222" actId="14100"/>
        <pc:sldMkLst>
          <pc:docMk/>
          <pc:sldMk cId="1570946902" sldId="273"/>
        </pc:sldMkLst>
        <pc:spChg chg="mod ord">
          <ac:chgData name="Jaimee Stimson" userId="2171a0f9-2dc9-4d87-b4b5-5318954bdcee" providerId="ADAL" clId="{DB7F7AA6-12F8-42C5-ABA1-EA0672715D58}" dt="2023-08-14T22:13:59.030" v="2221" actId="1076"/>
          <ac:spMkLst>
            <pc:docMk/>
            <pc:sldMk cId="1570946902" sldId="273"/>
            <ac:spMk id="2" creationId="{4C641DE6-FD60-6C6D-818B-EE8D53982AC9}"/>
          </ac:spMkLst>
        </pc:spChg>
        <pc:spChg chg="mod">
          <ac:chgData name="Jaimee Stimson" userId="2171a0f9-2dc9-4d87-b4b5-5318954bdcee" providerId="ADAL" clId="{DB7F7AA6-12F8-42C5-ABA1-EA0672715D58}" dt="2023-08-14T22:11:50.108" v="2195" actId="1076"/>
          <ac:spMkLst>
            <pc:docMk/>
            <pc:sldMk cId="1570946902" sldId="273"/>
            <ac:spMk id="6" creationId="{7E590FD0-785A-A05D-CB80-9C855139FCA1}"/>
          </ac:spMkLst>
        </pc:spChg>
        <pc:spChg chg="mod">
          <ac:chgData name="Jaimee Stimson" userId="2171a0f9-2dc9-4d87-b4b5-5318954bdcee" providerId="ADAL" clId="{DB7F7AA6-12F8-42C5-ABA1-EA0672715D58}" dt="2023-08-14T22:12:00.797" v="2198" actId="14100"/>
          <ac:spMkLst>
            <pc:docMk/>
            <pc:sldMk cId="1570946902" sldId="273"/>
            <ac:spMk id="7" creationId="{A0039DCA-886D-06D1-EB88-77BF3C7E86E8}"/>
          </ac:spMkLst>
        </pc:spChg>
        <pc:spChg chg="add mod ord">
          <ac:chgData name="Jaimee Stimson" userId="2171a0f9-2dc9-4d87-b4b5-5318954bdcee" providerId="ADAL" clId="{DB7F7AA6-12F8-42C5-ABA1-EA0672715D58}" dt="2023-08-03T05:16:20.173" v="1055" actId="14100"/>
          <ac:spMkLst>
            <pc:docMk/>
            <pc:sldMk cId="1570946902" sldId="273"/>
            <ac:spMk id="11" creationId="{21B51F40-6B88-6217-AB95-526A1D8FB5DB}"/>
          </ac:spMkLst>
        </pc:spChg>
        <pc:spChg chg="add mod">
          <ac:chgData name="Jaimee Stimson" userId="2171a0f9-2dc9-4d87-b4b5-5318954bdcee" providerId="ADAL" clId="{DB7F7AA6-12F8-42C5-ABA1-EA0672715D58}" dt="2023-08-03T05:16:28.647" v="1058" actId="1076"/>
          <ac:spMkLst>
            <pc:docMk/>
            <pc:sldMk cId="1570946902" sldId="273"/>
            <ac:spMk id="12" creationId="{9C841573-066F-6AA1-3908-52AF20C48213}"/>
          </ac:spMkLst>
        </pc:spChg>
        <pc:picChg chg="del">
          <ac:chgData name="Jaimee Stimson" userId="2171a0f9-2dc9-4d87-b4b5-5318954bdcee" providerId="ADAL" clId="{DB7F7AA6-12F8-42C5-ABA1-EA0672715D58}" dt="2023-08-03T05:12:23.491" v="984" actId="478"/>
          <ac:picMkLst>
            <pc:docMk/>
            <pc:sldMk cId="1570946902" sldId="273"/>
            <ac:picMk id="3" creationId="{DC538637-6650-CA6C-2F25-1C132E6C484E}"/>
          </ac:picMkLst>
        </pc:picChg>
        <pc:picChg chg="del">
          <ac:chgData name="Jaimee Stimson" userId="2171a0f9-2dc9-4d87-b4b5-5318954bdcee" providerId="ADAL" clId="{DB7F7AA6-12F8-42C5-ABA1-EA0672715D58}" dt="2023-08-03T05:12:25.040" v="985" actId="478"/>
          <ac:picMkLst>
            <pc:docMk/>
            <pc:sldMk cId="1570946902" sldId="273"/>
            <ac:picMk id="4" creationId="{8242DCE2-B529-56BA-7AF7-BE9D7DBEB129}"/>
          </ac:picMkLst>
        </pc:picChg>
        <pc:picChg chg="add mod">
          <ac:chgData name="Jaimee Stimson" userId="2171a0f9-2dc9-4d87-b4b5-5318954bdcee" providerId="ADAL" clId="{DB7F7AA6-12F8-42C5-ABA1-EA0672715D58}" dt="2023-08-03T05:16:05.757" v="1052" actId="1076"/>
          <ac:picMkLst>
            <pc:docMk/>
            <pc:sldMk cId="1570946902" sldId="273"/>
            <ac:picMk id="5" creationId="{1D41050A-F0C6-79C0-3133-B4291780F9AB}"/>
          </ac:picMkLst>
        </pc:picChg>
        <pc:picChg chg="mod">
          <ac:chgData name="Jaimee Stimson" userId="2171a0f9-2dc9-4d87-b4b5-5318954bdcee" providerId="ADAL" clId="{DB7F7AA6-12F8-42C5-ABA1-EA0672715D58}" dt="2023-08-14T22:14:02.805" v="2222" actId="14100"/>
          <ac:picMkLst>
            <pc:docMk/>
            <pc:sldMk cId="1570946902" sldId="273"/>
            <ac:picMk id="8" creationId="{69A6EC8C-6E01-59C6-E794-2D9A754BD066}"/>
          </ac:picMkLst>
        </pc:picChg>
        <pc:picChg chg="add mod">
          <ac:chgData name="Jaimee Stimson" userId="2171a0f9-2dc9-4d87-b4b5-5318954bdcee" providerId="ADAL" clId="{DB7F7AA6-12F8-42C5-ABA1-EA0672715D58}" dt="2023-08-03T05:16:08.594" v="1053" actId="1076"/>
          <ac:picMkLst>
            <pc:docMk/>
            <pc:sldMk cId="1570946902" sldId="273"/>
            <ac:picMk id="9" creationId="{22C64A95-E364-1A77-C52E-AA1DC55BFFB4}"/>
          </ac:picMkLst>
        </pc:picChg>
        <pc:picChg chg="add mod">
          <ac:chgData name="Jaimee Stimson" userId="2171a0f9-2dc9-4d87-b4b5-5318954bdcee" providerId="ADAL" clId="{DB7F7AA6-12F8-42C5-ABA1-EA0672715D58}" dt="2023-08-14T22:11:54.999" v="2196" actId="1076"/>
          <ac:picMkLst>
            <pc:docMk/>
            <pc:sldMk cId="1570946902" sldId="273"/>
            <ac:picMk id="10" creationId="{68EF204A-9DFD-39F5-79C3-76034A5B71CC}"/>
          </ac:picMkLst>
        </pc:picChg>
      </pc:sldChg>
      <pc:sldChg chg="addSp delSp modSp add mod modNotesTx">
        <pc:chgData name="Jaimee Stimson" userId="2171a0f9-2dc9-4d87-b4b5-5318954bdcee" providerId="ADAL" clId="{DB7F7AA6-12F8-42C5-ABA1-EA0672715D58}" dt="2023-08-03T05:11:06.162" v="948" actId="114"/>
        <pc:sldMkLst>
          <pc:docMk/>
          <pc:sldMk cId="2151997743" sldId="274"/>
        </pc:sldMkLst>
        <pc:spChg chg="mod">
          <ac:chgData name="Jaimee Stimson" userId="2171a0f9-2dc9-4d87-b4b5-5318954bdcee" providerId="ADAL" clId="{DB7F7AA6-12F8-42C5-ABA1-EA0672715D58}" dt="2023-08-03T04:57:32.493" v="918" actId="20577"/>
          <ac:spMkLst>
            <pc:docMk/>
            <pc:sldMk cId="2151997743" sldId="274"/>
            <ac:spMk id="2" creationId="{4C641DE6-FD60-6C6D-818B-EE8D53982AC9}"/>
          </ac:spMkLst>
        </pc:spChg>
        <pc:spChg chg="add del mod">
          <ac:chgData name="Jaimee Stimson" userId="2171a0f9-2dc9-4d87-b4b5-5318954bdcee" providerId="ADAL" clId="{DB7F7AA6-12F8-42C5-ABA1-EA0672715D58}" dt="2023-08-03T05:08:44.716" v="920" actId="478"/>
          <ac:spMkLst>
            <pc:docMk/>
            <pc:sldMk cId="2151997743" sldId="274"/>
            <ac:spMk id="4" creationId="{9ABF7E1C-887B-0730-E67C-9D6331264B15}"/>
          </ac:spMkLst>
        </pc:spChg>
        <pc:spChg chg="del">
          <ac:chgData name="Jaimee Stimson" userId="2171a0f9-2dc9-4d87-b4b5-5318954bdcee" providerId="ADAL" clId="{DB7F7AA6-12F8-42C5-ABA1-EA0672715D58}" dt="2023-08-03T04:57:39.523" v="919" actId="478"/>
          <ac:spMkLst>
            <pc:docMk/>
            <pc:sldMk cId="2151997743" sldId="274"/>
            <ac:spMk id="5" creationId="{697A6C9C-B752-DDB4-A7A1-D9FC08B2CCEE}"/>
          </ac:spMkLst>
        </pc:spChg>
        <pc:spChg chg="mod">
          <ac:chgData name="Jaimee Stimson" userId="2171a0f9-2dc9-4d87-b4b5-5318954bdcee" providerId="ADAL" clId="{DB7F7AA6-12F8-42C5-ABA1-EA0672715D58}" dt="2023-08-03T05:09:14.998" v="927"/>
          <ac:spMkLst>
            <pc:docMk/>
            <pc:sldMk cId="2151997743" sldId="274"/>
            <ac:spMk id="10" creationId="{AF9F1E6F-7231-9D24-A65F-423FA36EAC3C}"/>
          </ac:spMkLst>
        </pc:spChg>
        <pc:spChg chg="add mod">
          <ac:chgData name="Jaimee Stimson" userId="2171a0f9-2dc9-4d87-b4b5-5318954bdcee" providerId="ADAL" clId="{DB7F7AA6-12F8-42C5-ABA1-EA0672715D58}" dt="2023-08-03T05:09:39.542" v="940" actId="20577"/>
          <ac:spMkLst>
            <pc:docMk/>
            <pc:sldMk cId="2151997743" sldId="274"/>
            <ac:spMk id="12" creationId="{8672D13C-17C0-38FE-1F3B-771092B87265}"/>
          </ac:spMkLst>
        </pc:spChg>
        <pc:grpChg chg="add mod">
          <ac:chgData name="Jaimee Stimson" userId="2171a0f9-2dc9-4d87-b4b5-5318954bdcee" providerId="ADAL" clId="{DB7F7AA6-12F8-42C5-ABA1-EA0672715D58}" dt="2023-08-03T05:09:23.372" v="929" actId="1076"/>
          <ac:grpSpMkLst>
            <pc:docMk/>
            <pc:sldMk cId="2151997743" sldId="274"/>
            <ac:grpSpMk id="9" creationId="{DFFC62B8-7DF7-445E-D82A-4C64682FDE2A}"/>
          </ac:grpSpMkLst>
        </pc:grpChg>
        <pc:picChg chg="add mod">
          <ac:chgData name="Jaimee Stimson" userId="2171a0f9-2dc9-4d87-b4b5-5318954bdcee" providerId="ADAL" clId="{DB7F7AA6-12F8-42C5-ABA1-EA0672715D58}" dt="2023-08-03T05:10:22.983" v="941" actId="1076"/>
          <ac:picMkLst>
            <pc:docMk/>
            <pc:sldMk cId="2151997743" sldId="274"/>
            <ac:picMk id="6" creationId="{AB2E6739-CD66-1BC4-68AE-CBDD14666773}"/>
          </ac:picMkLst>
        </pc:picChg>
        <pc:picChg chg="add mod">
          <ac:chgData name="Jaimee Stimson" userId="2171a0f9-2dc9-4d87-b4b5-5318954bdcee" providerId="ADAL" clId="{DB7F7AA6-12F8-42C5-ABA1-EA0672715D58}" dt="2023-08-03T05:10:25.569" v="942" actId="1076"/>
          <ac:picMkLst>
            <pc:docMk/>
            <pc:sldMk cId="2151997743" sldId="274"/>
            <ac:picMk id="7" creationId="{5185A50E-254C-7559-E839-4398BA99C6D8}"/>
          </ac:picMkLst>
        </pc:picChg>
        <pc:picChg chg="add mod">
          <ac:chgData name="Jaimee Stimson" userId="2171a0f9-2dc9-4d87-b4b5-5318954bdcee" providerId="ADAL" clId="{DB7F7AA6-12F8-42C5-ABA1-EA0672715D58}" dt="2023-08-03T05:10:27.473" v="943" actId="1076"/>
          <ac:picMkLst>
            <pc:docMk/>
            <pc:sldMk cId="2151997743" sldId="274"/>
            <ac:picMk id="8" creationId="{467EBB7A-FEC2-6EE7-DBF7-4C0397206E08}"/>
          </ac:picMkLst>
        </pc:picChg>
        <pc:picChg chg="mod">
          <ac:chgData name="Jaimee Stimson" userId="2171a0f9-2dc9-4d87-b4b5-5318954bdcee" providerId="ADAL" clId="{DB7F7AA6-12F8-42C5-ABA1-EA0672715D58}" dt="2023-08-03T05:09:14.998" v="927"/>
          <ac:picMkLst>
            <pc:docMk/>
            <pc:sldMk cId="2151997743" sldId="274"/>
            <ac:picMk id="11" creationId="{FC5E585F-4D1C-AEE6-7A26-3E18D40750AA}"/>
          </ac:picMkLst>
        </pc:picChg>
      </pc:sldChg>
      <pc:sldChg chg="addSp delSp modSp add mod modClrScheme chgLayout">
        <pc:chgData name="Jaimee Stimson" userId="2171a0f9-2dc9-4d87-b4b5-5318954bdcee" providerId="ADAL" clId="{DB7F7AA6-12F8-42C5-ABA1-EA0672715D58}" dt="2023-08-14T22:13:27.277" v="2220" actId="1076"/>
        <pc:sldMkLst>
          <pc:docMk/>
          <pc:sldMk cId="3061800416" sldId="275"/>
        </pc:sldMkLst>
        <pc:spChg chg="mod ord">
          <ac:chgData name="Jaimee Stimson" userId="2171a0f9-2dc9-4d87-b4b5-5318954bdcee" providerId="ADAL" clId="{DB7F7AA6-12F8-42C5-ABA1-EA0672715D58}" dt="2023-08-14T22:13:05.330" v="2212" actId="1076"/>
          <ac:spMkLst>
            <pc:docMk/>
            <pc:sldMk cId="3061800416" sldId="275"/>
            <ac:spMk id="2" creationId="{4C641DE6-FD60-6C6D-818B-EE8D53982AC9}"/>
          </ac:spMkLst>
        </pc:spChg>
        <pc:spChg chg="mod ord">
          <ac:chgData name="Jaimee Stimson" userId="2171a0f9-2dc9-4d87-b4b5-5318954bdcee" providerId="ADAL" clId="{DB7F7AA6-12F8-42C5-ABA1-EA0672715D58}" dt="2023-08-14T22:13:08.065" v="2213" actId="1076"/>
          <ac:spMkLst>
            <pc:docMk/>
            <pc:sldMk cId="3061800416" sldId="275"/>
            <ac:spMk id="5" creationId="{697A6C9C-B752-DDB4-A7A1-D9FC08B2CCEE}"/>
          </ac:spMkLst>
        </pc:spChg>
        <pc:spChg chg="add del mod ord">
          <ac:chgData name="Jaimee Stimson" userId="2171a0f9-2dc9-4d87-b4b5-5318954bdcee" providerId="ADAL" clId="{DB7F7AA6-12F8-42C5-ABA1-EA0672715D58}" dt="2023-08-14T22:13:14.369" v="2215" actId="478"/>
          <ac:spMkLst>
            <pc:docMk/>
            <pc:sldMk cId="3061800416" sldId="275"/>
            <ac:spMk id="6" creationId="{D0A2C913-7005-FA8D-5194-58290EE5B03A}"/>
          </ac:spMkLst>
        </pc:spChg>
        <pc:spChg chg="add mod">
          <ac:chgData name="Jaimee Stimson" userId="2171a0f9-2dc9-4d87-b4b5-5318954bdcee" providerId="ADAL" clId="{DB7F7AA6-12F8-42C5-ABA1-EA0672715D58}" dt="2023-08-14T22:13:27.277" v="2220" actId="1076"/>
          <ac:spMkLst>
            <pc:docMk/>
            <pc:sldMk cId="3061800416" sldId="275"/>
            <ac:spMk id="7" creationId="{B7C929B7-11B9-D9B6-333D-C3E774317E7B}"/>
          </ac:spMkLst>
        </pc:spChg>
        <pc:spChg chg="add mod">
          <ac:chgData name="Jaimee Stimson" userId="2171a0f9-2dc9-4d87-b4b5-5318954bdcee" providerId="ADAL" clId="{DB7F7AA6-12F8-42C5-ABA1-EA0672715D58}" dt="2023-08-14T22:13:23.826" v="2219" actId="1076"/>
          <ac:spMkLst>
            <pc:docMk/>
            <pc:sldMk cId="3061800416" sldId="275"/>
            <ac:spMk id="8" creationId="{47526587-4922-E78D-9847-D066D201699C}"/>
          </ac:spMkLst>
        </pc:spChg>
        <pc:spChg chg="add del mod ord">
          <ac:chgData name="Jaimee Stimson" userId="2171a0f9-2dc9-4d87-b4b5-5318954bdcee" providerId="ADAL" clId="{DB7F7AA6-12F8-42C5-ABA1-EA0672715D58}" dt="2023-08-14T22:13:17.557" v="2217" actId="478"/>
          <ac:spMkLst>
            <pc:docMk/>
            <pc:sldMk cId="3061800416" sldId="275"/>
            <ac:spMk id="9" creationId="{94AFF16A-4443-A791-462F-A0DEF1107348}"/>
          </ac:spMkLst>
        </pc:spChg>
        <pc:picChg chg="add mod">
          <ac:chgData name="Jaimee Stimson" userId="2171a0f9-2dc9-4d87-b4b5-5318954bdcee" providerId="ADAL" clId="{DB7F7AA6-12F8-42C5-ABA1-EA0672715D58}" dt="2023-08-14T22:13:11.312" v="2214" actId="1076"/>
          <ac:picMkLst>
            <pc:docMk/>
            <pc:sldMk cId="3061800416" sldId="275"/>
            <ac:picMk id="3" creationId="{0D9F31F7-2423-6013-D876-AB70B0C321D3}"/>
          </ac:picMkLst>
        </pc:picChg>
        <pc:picChg chg="add mod">
          <ac:chgData name="Jaimee Stimson" userId="2171a0f9-2dc9-4d87-b4b5-5318954bdcee" providerId="ADAL" clId="{DB7F7AA6-12F8-42C5-ABA1-EA0672715D58}" dt="2023-08-14T22:13:20.120" v="2218" actId="1076"/>
          <ac:picMkLst>
            <pc:docMk/>
            <pc:sldMk cId="3061800416" sldId="275"/>
            <ac:picMk id="4" creationId="{6088862A-085D-3A7A-3E8C-D40D23918F4E}"/>
          </ac:picMkLst>
        </pc:picChg>
      </pc:sldChg>
      <pc:sldChg chg="addSp delSp modSp add mod ord modClrScheme chgLayout modNotesTx">
        <pc:chgData name="Jaimee Stimson" userId="2171a0f9-2dc9-4d87-b4b5-5318954bdcee" providerId="ADAL" clId="{DB7F7AA6-12F8-42C5-ABA1-EA0672715D58}" dt="2023-08-14T22:12:43.524" v="2208" actId="1076"/>
        <pc:sldMkLst>
          <pc:docMk/>
          <pc:sldMk cId="2623170752" sldId="276"/>
        </pc:sldMkLst>
        <pc:spChg chg="mod ord">
          <ac:chgData name="Jaimee Stimson" userId="2171a0f9-2dc9-4d87-b4b5-5318954bdcee" providerId="ADAL" clId="{DB7F7AA6-12F8-42C5-ABA1-EA0672715D58}" dt="2023-08-14T22:12:27.854" v="2203" actId="1076"/>
          <ac:spMkLst>
            <pc:docMk/>
            <pc:sldMk cId="2623170752" sldId="276"/>
            <ac:spMk id="2" creationId="{4C641DE6-FD60-6C6D-818B-EE8D53982AC9}"/>
          </ac:spMkLst>
        </pc:spChg>
        <pc:spChg chg="mod">
          <ac:chgData name="Jaimee Stimson" userId="2171a0f9-2dc9-4d87-b4b5-5318954bdcee" providerId="ADAL" clId="{DB7F7AA6-12F8-42C5-ABA1-EA0672715D58}" dt="2023-08-14T22:12:39.717" v="2206" actId="1076"/>
          <ac:spMkLst>
            <pc:docMk/>
            <pc:sldMk cId="2623170752" sldId="276"/>
            <ac:spMk id="6" creationId="{7E590FD0-785A-A05D-CB80-9C855139FCA1}"/>
          </ac:spMkLst>
        </pc:spChg>
        <pc:spChg chg="del">
          <ac:chgData name="Jaimee Stimson" userId="2171a0f9-2dc9-4d87-b4b5-5318954bdcee" providerId="ADAL" clId="{DB7F7AA6-12F8-42C5-ABA1-EA0672715D58}" dt="2023-08-03T05:18:09.516" v="1102" actId="478"/>
          <ac:spMkLst>
            <pc:docMk/>
            <pc:sldMk cId="2623170752" sldId="276"/>
            <ac:spMk id="7" creationId="{A0039DCA-886D-06D1-EB88-77BF3C7E86E8}"/>
          </ac:spMkLst>
        </pc:spChg>
        <pc:picChg chg="del">
          <ac:chgData name="Jaimee Stimson" userId="2171a0f9-2dc9-4d87-b4b5-5318954bdcee" providerId="ADAL" clId="{DB7F7AA6-12F8-42C5-ABA1-EA0672715D58}" dt="2023-08-03T05:17:47.843" v="1096" actId="478"/>
          <ac:picMkLst>
            <pc:docMk/>
            <pc:sldMk cId="2623170752" sldId="276"/>
            <ac:picMk id="3" creationId="{DC538637-6650-CA6C-2F25-1C132E6C484E}"/>
          </ac:picMkLst>
        </pc:picChg>
        <pc:picChg chg="del">
          <ac:chgData name="Jaimee Stimson" userId="2171a0f9-2dc9-4d87-b4b5-5318954bdcee" providerId="ADAL" clId="{DB7F7AA6-12F8-42C5-ABA1-EA0672715D58}" dt="2023-08-03T05:17:51.349" v="1098" actId="478"/>
          <ac:picMkLst>
            <pc:docMk/>
            <pc:sldMk cId="2623170752" sldId="276"/>
            <ac:picMk id="4" creationId="{8242DCE2-B529-56BA-7AF7-BE9D7DBEB129}"/>
          </ac:picMkLst>
        </pc:picChg>
        <pc:picChg chg="add mod">
          <ac:chgData name="Jaimee Stimson" userId="2171a0f9-2dc9-4d87-b4b5-5318954bdcee" providerId="ADAL" clId="{DB7F7AA6-12F8-42C5-ABA1-EA0672715D58}" dt="2023-08-14T22:12:41.911" v="2207" actId="1076"/>
          <ac:picMkLst>
            <pc:docMk/>
            <pc:sldMk cId="2623170752" sldId="276"/>
            <ac:picMk id="5" creationId="{645BC304-7B06-6184-C65C-9C193CFB9F88}"/>
          </ac:picMkLst>
        </pc:picChg>
        <pc:picChg chg="mod">
          <ac:chgData name="Jaimee Stimson" userId="2171a0f9-2dc9-4d87-b4b5-5318954bdcee" providerId="ADAL" clId="{DB7F7AA6-12F8-42C5-ABA1-EA0672715D58}" dt="2023-08-14T22:12:35.630" v="2205" actId="14100"/>
          <ac:picMkLst>
            <pc:docMk/>
            <pc:sldMk cId="2623170752" sldId="276"/>
            <ac:picMk id="8" creationId="{69A6EC8C-6E01-59C6-E794-2D9A754BD066}"/>
          </ac:picMkLst>
        </pc:picChg>
        <pc:picChg chg="add mod">
          <ac:chgData name="Jaimee Stimson" userId="2171a0f9-2dc9-4d87-b4b5-5318954bdcee" providerId="ADAL" clId="{DB7F7AA6-12F8-42C5-ABA1-EA0672715D58}" dt="2023-08-14T22:12:43.524" v="2208" actId="1076"/>
          <ac:picMkLst>
            <pc:docMk/>
            <pc:sldMk cId="2623170752" sldId="276"/>
            <ac:picMk id="9" creationId="{E3871B7F-B41B-0BCE-5486-7EBAD46DBBDD}"/>
          </ac:picMkLst>
        </pc:picChg>
      </pc:sldChg>
      <pc:sldChg chg="addSp delSp modSp add mod ord modClrScheme chgLayout">
        <pc:chgData name="Jaimee Stimson" userId="2171a0f9-2dc9-4d87-b4b5-5318954bdcee" providerId="ADAL" clId="{DB7F7AA6-12F8-42C5-ABA1-EA0672715D58}" dt="2023-08-14T22:17:58.365" v="2269" actId="1076"/>
        <pc:sldMkLst>
          <pc:docMk/>
          <pc:sldMk cId="3556968507" sldId="277"/>
        </pc:sldMkLst>
        <pc:spChg chg="mod ord">
          <ac:chgData name="Jaimee Stimson" userId="2171a0f9-2dc9-4d87-b4b5-5318954bdcee" providerId="ADAL" clId="{DB7F7AA6-12F8-42C5-ABA1-EA0672715D58}" dt="2023-08-14T22:17:30.800" v="2262" actId="1076"/>
          <ac:spMkLst>
            <pc:docMk/>
            <pc:sldMk cId="3556968507" sldId="277"/>
            <ac:spMk id="2" creationId="{4C641DE6-FD60-6C6D-818B-EE8D53982AC9}"/>
          </ac:spMkLst>
        </pc:spChg>
        <pc:spChg chg="del">
          <ac:chgData name="Jaimee Stimson" userId="2171a0f9-2dc9-4d87-b4b5-5318954bdcee" providerId="ADAL" clId="{DB7F7AA6-12F8-42C5-ABA1-EA0672715D58}" dt="2023-08-07T04:00:13.779" v="1532" actId="478"/>
          <ac:spMkLst>
            <pc:docMk/>
            <pc:sldMk cId="3556968507" sldId="277"/>
            <ac:spMk id="6" creationId="{7E590FD0-785A-A05D-CB80-9C855139FCA1}"/>
          </ac:spMkLst>
        </pc:spChg>
        <pc:spChg chg="del">
          <ac:chgData name="Jaimee Stimson" userId="2171a0f9-2dc9-4d87-b4b5-5318954bdcee" providerId="ADAL" clId="{DB7F7AA6-12F8-42C5-ABA1-EA0672715D58}" dt="2023-08-07T04:00:15.014" v="1533" actId="478"/>
          <ac:spMkLst>
            <pc:docMk/>
            <pc:sldMk cId="3556968507" sldId="277"/>
            <ac:spMk id="7" creationId="{A0039DCA-886D-06D1-EB88-77BF3C7E86E8}"/>
          </ac:spMkLst>
        </pc:spChg>
        <pc:spChg chg="mod">
          <ac:chgData name="Jaimee Stimson" userId="2171a0f9-2dc9-4d87-b4b5-5318954bdcee" providerId="ADAL" clId="{DB7F7AA6-12F8-42C5-ABA1-EA0672715D58}" dt="2023-08-07T04:00:39.049" v="1539"/>
          <ac:spMkLst>
            <pc:docMk/>
            <pc:sldMk cId="3556968507" sldId="277"/>
            <ac:spMk id="10" creationId="{82B46FA0-BAA3-6BEC-B70E-B9BE6DEE7084}"/>
          </ac:spMkLst>
        </pc:spChg>
        <pc:spChg chg="add mod">
          <ac:chgData name="Jaimee Stimson" userId="2171a0f9-2dc9-4d87-b4b5-5318954bdcee" providerId="ADAL" clId="{DB7F7AA6-12F8-42C5-ABA1-EA0672715D58}" dt="2023-08-14T22:17:54.336" v="2268" actId="1076"/>
          <ac:spMkLst>
            <pc:docMk/>
            <pc:sldMk cId="3556968507" sldId="277"/>
            <ac:spMk id="12" creationId="{78F9707C-BEA3-83FF-5429-C171C636A796}"/>
          </ac:spMkLst>
        </pc:spChg>
        <pc:grpChg chg="add mod">
          <ac:chgData name="Jaimee Stimson" userId="2171a0f9-2dc9-4d87-b4b5-5318954bdcee" providerId="ADAL" clId="{DB7F7AA6-12F8-42C5-ABA1-EA0672715D58}" dt="2023-08-14T22:17:58.365" v="2269" actId="1076"/>
          <ac:grpSpMkLst>
            <pc:docMk/>
            <pc:sldMk cId="3556968507" sldId="277"/>
            <ac:grpSpMk id="9" creationId="{BED8D424-758E-405E-5086-FED80B0FEA36}"/>
          </ac:grpSpMkLst>
        </pc:grpChg>
        <pc:picChg chg="del">
          <ac:chgData name="Jaimee Stimson" userId="2171a0f9-2dc9-4d87-b4b5-5318954bdcee" providerId="ADAL" clId="{DB7F7AA6-12F8-42C5-ABA1-EA0672715D58}" dt="2023-08-07T04:00:15.857" v="1534" actId="478"/>
          <ac:picMkLst>
            <pc:docMk/>
            <pc:sldMk cId="3556968507" sldId="277"/>
            <ac:picMk id="3" creationId="{DC538637-6650-CA6C-2F25-1C132E6C484E}"/>
          </ac:picMkLst>
        </pc:picChg>
        <pc:picChg chg="del">
          <ac:chgData name="Jaimee Stimson" userId="2171a0f9-2dc9-4d87-b4b5-5318954bdcee" providerId="ADAL" clId="{DB7F7AA6-12F8-42C5-ABA1-EA0672715D58}" dt="2023-08-07T04:00:16.352" v="1535" actId="478"/>
          <ac:picMkLst>
            <pc:docMk/>
            <pc:sldMk cId="3556968507" sldId="277"/>
            <ac:picMk id="4" creationId="{8242DCE2-B529-56BA-7AF7-BE9D7DBEB129}"/>
          </ac:picMkLst>
        </pc:picChg>
        <pc:picChg chg="add mod">
          <ac:chgData name="Jaimee Stimson" userId="2171a0f9-2dc9-4d87-b4b5-5318954bdcee" providerId="ADAL" clId="{DB7F7AA6-12F8-42C5-ABA1-EA0672715D58}" dt="2023-08-14T22:17:38.090" v="2265" actId="1076"/>
          <ac:picMkLst>
            <pc:docMk/>
            <pc:sldMk cId="3556968507" sldId="277"/>
            <ac:picMk id="5" creationId="{11937129-1186-1355-9D33-3ED0525E343F}"/>
          </ac:picMkLst>
        </pc:picChg>
        <pc:picChg chg="mod">
          <ac:chgData name="Jaimee Stimson" userId="2171a0f9-2dc9-4d87-b4b5-5318954bdcee" providerId="ADAL" clId="{DB7F7AA6-12F8-42C5-ABA1-EA0672715D58}" dt="2023-08-14T22:17:40.775" v="2266" actId="1076"/>
          <ac:picMkLst>
            <pc:docMk/>
            <pc:sldMk cId="3556968507" sldId="277"/>
            <ac:picMk id="8" creationId="{69A6EC8C-6E01-59C6-E794-2D9A754BD066}"/>
          </ac:picMkLst>
        </pc:picChg>
        <pc:picChg chg="mod">
          <ac:chgData name="Jaimee Stimson" userId="2171a0f9-2dc9-4d87-b4b5-5318954bdcee" providerId="ADAL" clId="{DB7F7AA6-12F8-42C5-ABA1-EA0672715D58}" dt="2023-08-07T04:00:39.049" v="1539"/>
          <ac:picMkLst>
            <pc:docMk/>
            <pc:sldMk cId="3556968507" sldId="277"/>
            <ac:picMk id="11" creationId="{3D644DC2-3E30-C5B5-B0ED-17A65BD878E6}"/>
          </ac:picMkLst>
        </pc:picChg>
      </pc:sldChg>
      <pc:sldChg chg="addSp delSp modSp add mod modNotesTx">
        <pc:chgData name="Jaimee Stimson" userId="2171a0f9-2dc9-4d87-b4b5-5318954bdcee" providerId="ADAL" clId="{DB7F7AA6-12F8-42C5-ABA1-EA0672715D58}" dt="2023-08-14T22:15:25.771" v="2237" actId="1076"/>
        <pc:sldMkLst>
          <pc:docMk/>
          <pc:sldMk cId="2711826886" sldId="278"/>
        </pc:sldMkLst>
        <pc:spChg chg="mod">
          <ac:chgData name="Jaimee Stimson" userId="2171a0f9-2dc9-4d87-b4b5-5318954bdcee" providerId="ADAL" clId="{DB7F7AA6-12F8-42C5-ABA1-EA0672715D58}" dt="2023-08-14T22:15:25.771" v="2237" actId="1076"/>
          <ac:spMkLst>
            <pc:docMk/>
            <pc:sldMk cId="2711826886" sldId="278"/>
            <ac:spMk id="2" creationId="{4C641DE6-FD60-6C6D-818B-EE8D53982AC9}"/>
          </ac:spMkLst>
        </pc:spChg>
        <pc:spChg chg="add del mod">
          <ac:chgData name="Jaimee Stimson" userId="2171a0f9-2dc9-4d87-b4b5-5318954bdcee" providerId="ADAL" clId="{DB7F7AA6-12F8-42C5-ABA1-EA0672715D58}" dt="2023-08-07T03:37:30.282" v="1314" actId="478"/>
          <ac:spMkLst>
            <pc:docMk/>
            <pc:sldMk cId="2711826886" sldId="278"/>
            <ac:spMk id="4" creationId="{D6218BEB-1159-FB66-B6F4-6D4D9FAAC44F}"/>
          </ac:spMkLst>
        </pc:spChg>
        <pc:spChg chg="del">
          <ac:chgData name="Jaimee Stimson" userId="2171a0f9-2dc9-4d87-b4b5-5318954bdcee" providerId="ADAL" clId="{DB7F7AA6-12F8-42C5-ABA1-EA0672715D58}" dt="2023-08-07T03:37:28.411" v="1313" actId="478"/>
          <ac:spMkLst>
            <pc:docMk/>
            <pc:sldMk cId="2711826886" sldId="278"/>
            <ac:spMk id="5" creationId="{697A6C9C-B752-DDB4-A7A1-D9FC08B2CCEE}"/>
          </ac:spMkLst>
        </pc:spChg>
        <pc:spChg chg="add del mod">
          <ac:chgData name="Jaimee Stimson" userId="2171a0f9-2dc9-4d87-b4b5-5318954bdcee" providerId="ADAL" clId="{DB7F7AA6-12F8-42C5-ABA1-EA0672715D58}" dt="2023-08-07T03:38:51.872" v="1336" actId="478"/>
          <ac:spMkLst>
            <pc:docMk/>
            <pc:sldMk cId="2711826886" sldId="278"/>
            <ac:spMk id="7" creationId="{430D4E1C-E493-426C-F2F4-EB2405CE7135}"/>
          </ac:spMkLst>
        </pc:spChg>
        <pc:spChg chg="add del mod">
          <ac:chgData name="Jaimee Stimson" userId="2171a0f9-2dc9-4d87-b4b5-5318954bdcee" providerId="ADAL" clId="{DB7F7AA6-12F8-42C5-ABA1-EA0672715D58}" dt="2023-08-07T03:38:50.555" v="1335" actId="478"/>
          <ac:spMkLst>
            <pc:docMk/>
            <pc:sldMk cId="2711826886" sldId="278"/>
            <ac:spMk id="9" creationId="{99AC2D0B-CF24-6590-CC9A-1D2F7A79F38F}"/>
          </ac:spMkLst>
        </pc:spChg>
        <pc:picChg chg="add del mod">
          <ac:chgData name="Jaimee Stimson" userId="2171a0f9-2dc9-4d87-b4b5-5318954bdcee" providerId="ADAL" clId="{DB7F7AA6-12F8-42C5-ABA1-EA0672715D58}" dt="2023-08-07T03:38:47.835" v="1332" actId="478"/>
          <ac:picMkLst>
            <pc:docMk/>
            <pc:sldMk cId="2711826886" sldId="278"/>
            <ac:picMk id="6" creationId="{23EC4513-6F5E-3675-5A89-1EE0BAD1690E}"/>
          </ac:picMkLst>
        </pc:picChg>
        <pc:picChg chg="add mod">
          <ac:chgData name="Jaimee Stimson" userId="2171a0f9-2dc9-4d87-b4b5-5318954bdcee" providerId="ADAL" clId="{DB7F7AA6-12F8-42C5-ABA1-EA0672715D58}" dt="2023-08-14T22:15:20.647" v="2236" actId="1076"/>
          <ac:picMkLst>
            <pc:docMk/>
            <pc:sldMk cId="2711826886" sldId="278"/>
            <ac:picMk id="12" creationId="{E4B7191E-EC6F-D003-33DF-6CA1C493A6C7}"/>
          </ac:picMkLst>
        </pc:picChg>
        <pc:cxnChg chg="add del mod">
          <ac:chgData name="Jaimee Stimson" userId="2171a0f9-2dc9-4d87-b4b5-5318954bdcee" providerId="ADAL" clId="{DB7F7AA6-12F8-42C5-ABA1-EA0672715D58}" dt="2023-08-07T03:38:52.483" v="1337" actId="478"/>
          <ac:cxnSpMkLst>
            <pc:docMk/>
            <pc:sldMk cId="2711826886" sldId="278"/>
            <ac:cxnSpMk id="8" creationId="{B1EB4DDA-B64C-205B-1F7C-95652FEA777D}"/>
          </ac:cxnSpMkLst>
        </pc:cxnChg>
        <pc:cxnChg chg="add del mod">
          <ac:chgData name="Jaimee Stimson" userId="2171a0f9-2dc9-4d87-b4b5-5318954bdcee" providerId="ADAL" clId="{DB7F7AA6-12F8-42C5-ABA1-EA0672715D58}" dt="2023-08-07T03:38:48.810" v="1333" actId="478"/>
          <ac:cxnSpMkLst>
            <pc:docMk/>
            <pc:sldMk cId="2711826886" sldId="278"/>
            <ac:cxnSpMk id="10" creationId="{6008C27E-636E-C10A-D7B3-B43FB3C506B7}"/>
          </ac:cxnSpMkLst>
        </pc:cxnChg>
      </pc:sldChg>
      <pc:sldChg chg="addSp delSp modSp add mod modNotesTx">
        <pc:chgData name="Jaimee Stimson" userId="2171a0f9-2dc9-4d87-b4b5-5318954bdcee" providerId="ADAL" clId="{DB7F7AA6-12F8-42C5-ABA1-EA0672715D58}" dt="2023-08-14T22:15:00.044" v="2233" actId="1076"/>
        <pc:sldMkLst>
          <pc:docMk/>
          <pc:sldMk cId="2490598227" sldId="279"/>
        </pc:sldMkLst>
        <pc:spChg chg="mod">
          <ac:chgData name="Jaimee Stimson" userId="2171a0f9-2dc9-4d87-b4b5-5318954bdcee" providerId="ADAL" clId="{DB7F7AA6-12F8-42C5-ABA1-EA0672715D58}" dt="2023-08-14T22:14:35.758" v="2225" actId="1076"/>
          <ac:spMkLst>
            <pc:docMk/>
            <pc:sldMk cId="2490598227" sldId="279"/>
            <ac:spMk id="2" creationId="{4C641DE6-FD60-6C6D-818B-EE8D53982AC9}"/>
          </ac:spMkLst>
        </pc:spChg>
        <pc:spChg chg="add del mod">
          <ac:chgData name="Jaimee Stimson" userId="2171a0f9-2dc9-4d87-b4b5-5318954bdcee" providerId="ADAL" clId="{DB7F7AA6-12F8-42C5-ABA1-EA0672715D58}" dt="2023-08-07T03:42:05.927" v="1380" actId="478"/>
          <ac:spMkLst>
            <pc:docMk/>
            <pc:sldMk cId="2490598227" sldId="279"/>
            <ac:spMk id="4" creationId="{9DA157A3-6216-85F0-9127-D3F26A406A18}"/>
          </ac:spMkLst>
        </pc:spChg>
        <pc:spChg chg="del">
          <ac:chgData name="Jaimee Stimson" userId="2171a0f9-2dc9-4d87-b4b5-5318954bdcee" providerId="ADAL" clId="{DB7F7AA6-12F8-42C5-ABA1-EA0672715D58}" dt="2023-08-07T03:42:04.955" v="1379" actId="478"/>
          <ac:spMkLst>
            <pc:docMk/>
            <pc:sldMk cId="2490598227" sldId="279"/>
            <ac:spMk id="5" creationId="{697A6C9C-B752-DDB4-A7A1-D9FC08B2CCEE}"/>
          </ac:spMkLst>
        </pc:spChg>
        <pc:spChg chg="add mod">
          <ac:chgData name="Jaimee Stimson" userId="2171a0f9-2dc9-4d87-b4b5-5318954bdcee" providerId="ADAL" clId="{DB7F7AA6-12F8-42C5-ABA1-EA0672715D58}" dt="2023-08-14T22:14:38.251" v="2226" actId="1076"/>
          <ac:spMkLst>
            <pc:docMk/>
            <pc:sldMk cId="2490598227" sldId="279"/>
            <ac:spMk id="7" creationId="{47E2C0DC-D770-49A6-67A2-A470A52B5966}"/>
          </ac:spMkLst>
        </pc:spChg>
        <pc:spChg chg="add mod">
          <ac:chgData name="Jaimee Stimson" userId="2171a0f9-2dc9-4d87-b4b5-5318954bdcee" providerId="ADAL" clId="{DB7F7AA6-12F8-42C5-ABA1-EA0672715D58}" dt="2023-08-14T22:14:40.356" v="2227" actId="1076"/>
          <ac:spMkLst>
            <pc:docMk/>
            <pc:sldMk cId="2490598227" sldId="279"/>
            <ac:spMk id="9" creationId="{8D71FE43-63AD-10AA-4D85-EBFE8A75713E}"/>
          </ac:spMkLst>
        </pc:spChg>
        <pc:spChg chg="add mod">
          <ac:chgData name="Jaimee Stimson" userId="2171a0f9-2dc9-4d87-b4b5-5318954bdcee" providerId="ADAL" clId="{DB7F7AA6-12F8-42C5-ABA1-EA0672715D58}" dt="2023-08-14T22:14:42.801" v="2228" actId="1076"/>
          <ac:spMkLst>
            <pc:docMk/>
            <pc:sldMk cId="2490598227" sldId="279"/>
            <ac:spMk id="11" creationId="{4F7D2FA5-F1C0-C036-1585-50526B5262CF}"/>
          </ac:spMkLst>
        </pc:spChg>
        <pc:spChg chg="add mod">
          <ac:chgData name="Jaimee Stimson" userId="2171a0f9-2dc9-4d87-b4b5-5318954bdcee" providerId="ADAL" clId="{DB7F7AA6-12F8-42C5-ABA1-EA0672715D58}" dt="2023-08-14T22:14:44.823" v="2229" actId="1076"/>
          <ac:spMkLst>
            <pc:docMk/>
            <pc:sldMk cId="2490598227" sldId="279"/>
            <ac:spMk id="13" creationId="{63E7E61E-6860-E497-E228-CDB6292D0204}"/>
          </ac:spMkLst>
        </pc:spChg>
        <pc:picChg chg="add mod">
          <ac:chgData name="Jaimee Stimson" userId="2171a0f9-2dc9-4d87-b4b5-5318954bdcee" providerId="ADAL" clId="{DB7F7AA6-12F8-42C5-ABA1-EA0672715D58}" dt="2023-08-14T22:14:49.182" v="2230" actId="1076"/>
          <ac:picMkLst>
            <pc:docMk/>
            <pc:sldMk cId="2490598227" sldId="279"/>
            <ac:picMk id="6" creationId="{D8ADA2F6-7051-15B6-C121-13909B17ECF0}"/>
          </ac:picMkLst>
        </pc:picChg>
        <pc:picChg chg="add mod">
          <ac:chgData name="Jaimee Stimson" userId="2171a0f9-2dc9-4d87-b4b5-5318954bdcee" providerId="ADAL" clId="{DB7F7AA6-12F8-42C5-ABA1-EA0672715D58}" dt="2023-08-14T22:14:52.628" v="2231" actId="1076"/>
          <ac:picMkLst>
            <pc:docMk/>
            <pc:sldMk cId="2490598227" sldId="279"/>
            <ac:picMk id="8" creationId="{D47933C8-02F0-0272-B9A8-6E273368D225}"/>
          </ac:picMkLst>
        </pc:picChg>
        <pc:picChg chg="add mod">
          <ac:chgData name="Jaimee Stimson" userId="2171a0f9-2dc9-4d87-b4b5-5318954bdcee" providerId="ADAL" clId="{DB7F7AA6-12F8-42C5-ABA1-EA0672715D58}" dt="2023-08-14T22:14:56.239" v="2232" actId="1076"/>
          <ac:picMkLst>
            <pc:docMk/>
            <pc:sldMk cId="2490598227" sldId="279"/>
            <ac:picMk id="10" creationId="{F4A34CD4-09AD-5372-EA36-A7CD5327EDAF}"/>
          </ac:picMkLst>
        </pc:picChg>
        <pc:picChg chg="add mod">
          <ac:chgData name="Jaimee Stimson" userId="2171a0f9-2dc9-4d87-b4b5-5318954bdcee" providerId="ADAL" clId="{DB7F7AA6-12F8-42C5-ABA1-EA0672715D58}" dt="2023-08-14T22:15:00.044" v="2233" actId="1076"/>
          <ac:picMkLst>
            <pc:docMk/>
            <pc:sldMk cId="2490598227" sldId="279"/>
            <ac:picMk id="12" creationId="{87A227F4-6DE3-70E5-941C-096D5F582F7C}"/>
          </ac:picMkLst>
        </pc:picChg>
      </pc:sldChg>
      <pc:sldChg chg="addSp delSp modSp add mod modNotesTx">
        <pc:chgData name="Jaimee Stimson" userId="2171a0f9-2dc9-4d87-b4b5-5318954bdcee" providerId="ADAL" clId="{DB7F7AA6-12F8-42C5-ABA1-EA0672715D58}" dt="2023-08-14T22:17:05.240" v="2259" actId="14100"/>
        <pc:sldMkLst>
          <pc:docMk/>
          <pc:sldMk cId="15581084" sldId="280"/>
        </pc:sldMkLst>
        <pc:spChg chg="mod">
          <ac:chgData name="Jaimee Stimson" userId="2171a0f9-2dc9-4d87-b4b5-5318954bdcee" providerId="ADAL" clId="{DB7F7AA6-12F8-42C5-ABA1-EA0672715D58}" dt="2023-08-14T22:16:16.703" v="2249" actId="1076"/>
          <ac:spMkLst>
            <pc:docMk/>
            <pc:sldMk cId="15581084" sldId="280"/>
            <ac:spMk id="2" creationId="{4C641DE6-FD60-6C6D-818B-EE8D53982AC9}"/>
          </ac:spMkLst>
        </pc:spChg>
        <pc:spChg chg="add del mod">
          <ac:chgData name="Jaimee Stimson" userId="2171a0f9-2dc9-4d87-b4b5-5318954bdcee" providerId="ADAL" clId="{DB7F7AA6-12F8-42C5-ABA1-EA0672715D58}" dt="2023-08-07T03:46:51.216" v="1475" actId="478"/>
          <ac:spMkLst>
            <pc:docMk/>
            <pc:sldMk cId="15581084" sldId="280"/>
            <ac:spMk id="4" creationId="{024CBF17-B8DA-A441-F32C-4D103C319F90}"/>
          </ac:spMkLst>
        </pc:spChg>
        <pc:spChg chg="del">
          <ac:chgData name="Jaimee Stimson" userId="2171a0f9-2dc9-4d87-b4b5-5318954bdcee" providerId="ADAL" clId="{DB7F7AA6-12F8-42C5-ABA1-EA0672715D58}" dt="2023-08-07T03:46:50.192" v="1474" actId="478"/>
          <ac:spMkLst>
            <pc:docMk/>
            <pc:sldMk cId="15581084" sldId="280"/>
            <ac:spMk id="5" creationId="{697A6C9C-B752-DDB4-A7A1-D9FC08B2CCEE}"/>
          </ac:spMkLst>
        </pc:spChg>
        <pc:spChg chg="add mod">
          <ac:chgData name="Jaimee Stimson" userId="2171a0f9-2dc9-4d87-b4b5-5318954bdcee" providerId="ADAL" clId="{DB7F7AA6-12F8-42C5-ABA1-EA0672715D58}" dt="2023-08-14T22:16:06.101" v="2246" actId="1076"/>
          <ac:spMkLst>
            <pc:docMk/>
            <pc:sldMk cId="15581084" sldId="280"/>
            <ac:spMk id="15" creationId="{A512F560-2834-3C57-D3BA-B7082AB13E27}"/>
          </ac:spMkLst>
        </pc:spChg>
        <pc:spChg chg="add mod">
          <ac:chgData name="Jaimee Stimson" userId="2171a0f9-2dc9-4d87-b4b5-5318954bdcee" providerId="ADAL" clId="{DB7F7AA6-12F8-42C5-ABA1-EA0672715D58}" dt="2023-08-14T22:16:38.321" v="2253" actId="1076"/>
          <ac:spMkLst>
            <pc:docMk/>
            <pc:sldMk cId="15581084" sldId="280"/>
            <ac:spMk id="17" creationId="{5CDB44EA-70EF-C51D-072F-F2FEB204D68A}"/>
          </ac:spMkLst>
        </pc:spChg>
        <pc:grpChg chg="add mod">
          <ac:chgData name="Jaimee Stimson" userId="2171a0f9-2dc9-4d87-b4b5-5318954bdcee" providerId="ADAL" clId="{DB7F7AA6-12F8-42C5-ABA1-EA0672715D58}" dt="2023-08-14T22:17:05.240" v="2259" actId="14100"/>
          <ac:grpSpMkLst>
            <pc:docMk/>
            <pc:sldMk cId="15581084" sldId="280"/>
            <ac:grpSpMk id="6" creationId="{A1DAF9FB-937D-BBEC-3B78-3B1190D89919}"/>
          </ac:grpSpMkLst>
        </pc:grpChg>
        <pc:grpChg chg="add mod ord">
          <ac:chgData name="Jaimee Stimson" userId="2171a0f9-2dc9-4d87-b4b5-5318954bdcee" providerId="ADAL" clId="{DB7F7AA6-12F8-42C5-ABA1-EA0672715D58}" dt="2023-08-14T22:16:45.995" v="2254" actId="14100"/>
          <ac:grpSpMkLst>
            <pc:docMk/>
            <pc:sldMk cId="15581084" sldId="280"/>
            <ac:grpSpMk id="10" creationId="{7E9F844C-817B-7D51-63BD-38307F48319F}"/>
          </ac:grpSpMkLst>
        </pc:grpChg>
        <pc:picChg chg="mod">
          <ac:chgData name="Jaimee Stimson" userId="2171a0f9-2dc9-4d87-b4b5-5318954bdcee" providerId="ADAL" clId="{DB7F7AA6-12F8-42C5-ABA1-EA0672715D58}" dt="2023-08-07T03:46:55.048" v="1476"/>
          <ac:picMkLst>
            <pc:docMk/>
            <pc:sldMk cId="15581084" sldId="280"/>
            <ac:picMk id="7" creationId="{BBE91CA9-F14A-3E1F-9812-C8AFFD5F5EDD}"/>
          </ac:picMkLst>
        </pc:picChg>
        <pc:picChg chg="mod">
          <ac:chgData name="Jaimee Stimson" userId="2171a0f9-2dc9-4d87-b4b5-5318954bdcee" providerId="ADAL" clId="{DB7F7AA6-12F8-42C5-ABA1-EA0672715D58}" dt="2023-08-07T03:46:55.048" v="1476"/>
          <ac:picMkLst>
            <pc:docMk/>
            <pc:sldMk cId="15581084" sldId="280"/>
            <ac:picMk id="8" creationId="{F81979C5-31E8-7AEB-C03A-B68071012E83}"/>
          </ac:picMkLst>
        </pc:picChg>
        <pc:picChg chg="mod">
          <ac:chgData name="Jaimee Stimson" userId="2171a0f9-2dc9-4d87-b4b5-5318954bdcee" providerId="ADAL" clId="{DB7F7AA6-12F8-42C5-ABA1-EA0672715D58}" dt="2023-08-07T03:46:55.048" v="1476"/>
          <ac:picMkLst>
            <pc:docMk/>
            <pc:sldMk cId="15581084" sldId="280"/>
            <ac:picMk id="9" creationId="{ED15DCC9-EFA8-FA68-EA88-9FC64459D533}"/>
          </ac:picMkLst>
        </pc:picChg>
        <pc:picChg chg="mod">
          <ac:chgData name="Jaimee Stimson" userId="2171a0f9-2dc9-4d87-b4b5-5318954bdcee" providerId="ADAL" clId="{DB7F7AA6-12F8-42C5-ABA1-EA0672715D58}" dt="2023-08-07T03:46:57.492" v="1477"/>
          <ac:picMkLst>
            <pc:docMk/>
            <pc:sldMk cId="15581084" sldId="280"/>
            <ac:picMk id="11" creationId="{1FA6D297-46B1-5672-1354-9DE76AA23193}"/>
          </ac:picMkLst>
        </pc:picChg>
        <pc:picChg chg="mod">
          <ac:chgData name="Jaimee Stimson" userId="2171a0f9-2dc9-4d87-b4b5-5318954bdcee" providerId="ADAL" clId="{DB7F7AA6-12F8-42C5-ABA1-EA0672715D58}" dt="2023-08-07T03:46:57.492" v="1477"/>
          <ac:picMkLst>
            <pc:docMk/>
            <pc:sldMk cId="15581084" sldId="280"/>
            <ac:picMk id="12" creationId="{D5950BA5-CD67-060F-D43F-9F86B6CE09C5}"/>
          </ac:picMkLst>
        </pc:picChg>
        <pc:picChg chg="mod">
          <ac:chgData name="Jaimee Stimson" userId="2171a0f9-2dc9-4d87-b4b5-5318954bdcee" providerId="ADAL" clId="{DB7F7AA6-12F8-42C5-ABA1-EA0672715D58}" dt="2023-08-07T03:46:57.492" v="1477"/>
          <ac:picMkLst>
            <pc:docMk/>
            <pc:sldMk cId="15581084" sldId="280"/>
            <ac:picMk id="13" creationId="{A399A4F0-2D43-A4F8-E295-46958DB02A3B}"/>
          </ac:picMkLst>
        </pc:picChg>
        <pc:picChg chg="mod">
          <ac:chgData name="Jaimee Stimson" userId="2171a0f9-2dc9-4d87-b4b5-5318954bdcee" providerId="ADAL" clId="{DB7F7AA6-12F8-42C5-ABA1-EA0672715D58}" dt="2023-08-07T03:46:57.492" v="1477"/>
          <ac:picMkLst>
            <pc:docMk/>
            <pc:sldMk cId="15581084" sldId="280"/>
            <ac:picMk id="14" creationId="{E6AF738E-51F1-46D2-14FA-03985009DA65}"/>
          </ac:picMkLst>
        </pc:picChg>
        <pc:picChg chg="add mod">
          <ac:chgData name="Jaimee Stimson" userId="2171a0f9-2dc9-4d87-b4b5-5318954bdcee" providerId="ADAL" clId="{DB7F7AA6-12F8-42C5-ABA1-EA0672715D58}" dt="2023-08-14T22:16:35.781" v="2252" actId="14100"/>
          <ac:picMkLst>
            <pc:docMk/>
            <pc:sldMk cId="15581084" sldId="280"/>
            <ac:picMk id="16" creationId="{87713234-8005-5828-00C8-BB4494A73E70}"/>
          </ac:picMkLst>
        </pc:picChg>
      </pc:sldChg>
      <pc:sldChg chg="addSp delSp modSp add mod">
        <pc:chgData name="Jaimee Stimson" userId="2171a0f9-2dc9-4d87-b4b5-5318954bdcee" providerId="ADAL" clId="{DB7F7AA6-12F8-42C5-ABA1-EA0672715D58}" dt="2023-08-14T22:20:39.813" v="2299" actId="1076"/>
        <pc:sldMkLst>
          <pc:docMk/>
          <pc:sldMk cId="1406412080" sldId="281"/>
        </pc:sldMkLst>
        <pc:spChg chg="mod">
          <ac:chgData name="Jaimee Stimson" userId="2171a0f9-2dc9-4d87-b4b5-5318954bdcee" providerId="ADAL" clId="{DB7F7AA6-12F8-42C5-ABA1-EA0672715D58}" dt="2023-08-14T22:20:27.330" v="2295" actId="1076"/>
          <ac:spMkLst>
            <pc:docMk/>
            <pc:sldMk cId="1406412080" sldId="281"/>
            <ac:spMk id="2" creationId="{4C641DE6-FD60-6C6D-818B-EE8D53982AC9}"/>
          </ac:spMkLst>
        </pc:spChg>
        <pc:spChg chg="add del mod">
          <ac:chgData name="Jaimee Stimson" userId="2171a0f9-2dc9-4d87-b4b5-5318954bdcee" providerId="ADAL" clId="{DB7F7AA6-12F8-42C5-ABA1-EA0672715D58}" dt="2023-08-14T22:20:25.004" v="2294" actId="1076"/>
          <ac:spMkLst>
            <pc:docMk/>
            <pc:sldMk cId="1406412080" sldId="281"/>
            <ac:spMk id="4" creationId="{9F0553AF-10BA-429F-7860-AE0AD72A808E}"/>
          </ac:spMkLst>
        </pc:spChg>
        <pc:spChg chg="del">
          <ac:chgData name="Jaimee Stimson" userId="2171a0f9-2dc9-4d87-b4b5-5318954bdcee" providerId="ADAL" clId="{DB7F7AA6-12F8-42C5-ABA1-EA0672715D58}" dt="2023-08-07T04:15:30.546" v="1633" actId="478"/>
          <ac:spMkLst>
            <pc:docMk/>
            <pc:sldMk cId="1406412080" sldId="281"/>
            <ac:spMk id="5" creationId="{697A6C9C-B752-DDB4-A7A1-D9FC08B2CCEE}"/>
          </ac:spMkLst>
        </pc:spChg>
        <pc:spChg chg="add mod">
          <ac:chgData name="Jaimee Stimson" userId="2171a0f9-2dc9-4d87-b4b5-5318954bdcee" providerId="ADAL" clId="{DB7F7AA6-12F8-42C5-ABA1-EA0672715D58}" dt="2023-08-14T22:20:34.711" v="2298" actId="1076"/>
          <ac:spMkLst>
            <pc:docMk/>
            <pc:sldMk cId="1406412080" sldId="281"/>
            <ac:spMk id="8" creationId="{8696C19F-1A20-6966-CDA3-CCE96DDE52B9}"/>
          </ac:spMkLst>
        </pc:spChg>
        <pc:spChg chg="add mod">
          <ac:chgData name="Jaimee Stimson" userId="2171a0f9-2dc9-4d87-b4b5-5318954bdcee" providerId="ADAL" clId="{DB7F7AA6-12F8-42C5-ABA1-EA0672715D58}" dt="2023-08-14T22:20:39.813" v="2299" actId="1076"/>
          <ac:spMkLst>
            <pc:docMk/>
            <pc:sldMk cId="1406412080" sldId="281"/>
            <ac:spMk id="9" creationId="{9F5947E0-8BD8-F9F5-9B75-CA996CEA317E}"/>
          </ac:spMkLst>
        </pc:spChg>
        <pc:picChg chg="add mod">
          <ac:chgData name="Jaimee Stimson" userId="2171a0f9-2dc9-4d87-b4b5-5318954bdcee" providerId="ADAL" clId="{DB7F7AA6-12F8-42C5-ABA1-EA0672715D58}" dt="2023-08-14T22:20:29.536" v="2296" actId="1076"/>
          <ac:picMkLst>
            <pc:docMk/>
            <pc:sldMk cId="1406412080" sldId="281"/>
            <ac:picMk id="6" creationId="{F0C5D092-B0E5-15C3-BCAB-0E943D97710D}"/>
          </ac:picMkLst>
        </pc:picChg>
        <pc:picChg chg="add mod">
          <ac:chgData name="Jaimee Stimson" userId="2171a0f9-2dc9-4d87-b4b5-5318954bdcee" providerId="ADAL" clId="{DB7F7AA6-12F8-42C5-ABA1-EA0672715D58}" dt="2023-08-14T22:20:32.266" v="2297" actId="1076"/>
          <ac:picMkLst>
            <pc:docMk/>
            <pc:sldMk cId="1406412080" sldId="281"/>
            <ac:picMk id="7" creationId="{7B2F1E35-4E9A-EFE9-193C-75A3F164CC12}"/>
          </ac:picMkLst>
        </pc:picChg>
      </pc:sldChg>
      <pc:sldChg chg="addSp delSp modSp add mod ord modClrScheme chgLayout modNotesTx">
        <pc:chgData name="Jaimee Stimson" userId="2171a0f9-2dc9-4d87-b4b5-5318954bdcee" providerId="ADAL" clId="{DB7F7AA6-12F8-42C5-ABA1-EA0672715D58}" dt="2023-08-14T22:18:49.328" v="2278" actId="1076"/>
        <pc:sldMkLst>
          <pc:docMk/>
          <pc:sldMk cId="1639538322" sldId="282"/>
        </pc:sldMkLst>
        <pc:spChg chg="mod ord">
          <ac:chgData name="Jaimee Stimson" userId="2171a0f9-2dc9-4d87-b4b5-5318954bdcee" providerId="ADAL" clId="{DB7F7AA6-12F8-42C5-ABA1-EA0672715D58}" dt="2023-08-14T22:18:49.328" v="2278" actId="1076"/>
          <ac:spMkLst>
            <pc:docMk/>
            <pc:sldMk cId="1639538322" sldId="282"/>
            <ac:spMk id="2" creationId="{4C641DE6-FD60-6C6D-818B-EE8D53982AC9}"/>
          </ac:spMkLst>
        </pc:spChg>
        <pc:spChg chg="add del mod ord">
          <ac:chgData name="Jaimee Stimson" userId="2171a0f9-2dc9-4d87-b4b5-5318954bdcee" providerId="ADAL" clId="{DB7F7AA6-12F8-42C5-ABA1-EA0672715D58}" dt="2023-08-14T05:36:22.780" v="2149" actId="700"/>
          <ac:spMkLst>
            <pc:docMk/>
            <pc:sldMk cId="1639538322" sldId="282"/>
            <ac:spMk id="3" creationId="{1128C9E4-D29B-AACA-EBD0-56D0C2346969}"/>
          </ac:spMkLst>
        </pc:spChg>
        <pc:spChg chg="del">
          <ac:chgData name="Jaimee Stimson" userId="2171a0f9-2dc9-4d87-b4b5-5318954bdcee" providerId="ADAL" clId="{DB7F7AA6-12F8-42C5-ABA1-EA0672715D58}" dt="2023-08-07T04:02:41.791" v="1581" actId="478"/>
          <ac:spMkLst>
            <pc:docMk/>
            <pc:sldMk cId="1639538322" sldId="282"/>
            <ac:spMk id="6" creationId="{7E590FD0-785A-A05D-CB80-9C855139FCA1}"/>
          </ac:spMkLst>
        </pc:spChg>
        <pc:spChg chg="del">
          <ac:chgData name="Jaimee Stimson" userId="2171a0f9-2dc9-4d87-b4b5-5318954bdcee" providerId="ADAL" clId="{DB7F7AA6-12F8-42C5-ABA1-EA0672715D58}" dt="2023-08-07T04:02:43.834" v="1584" actId="478"/>
          <ac:spMkLst>
            <pc:docMk/>
            <pc:sldMk cId="1639538322" sldId="282"/>
            <ac:spMk id="7" creationId="{A0039DCA-886D-06D1-EB88-77BF3C7E86E8}"/>
          </ac:spMkLst>
        </pc:spChg>
        <pc:picChg chg="del">
          <ac:chgData name="Jaimee Stimson" userId="2171a0f9-2dc9-4d87-b4b5-5318954bdcee" providerId="ADAL" clId="{DB7F7AA6-12F8-42C5-ABA1-EA0672715D58}" dt="2023-08-07T04:02:42.612" v="1582" actId="478"/>
          <ac:picMkLst>
            <pc:docMk/>
            <pc:sldMk cId="1639538322" sldId="282"/>
            <ac:picMk id="3" creationId="{DC538637-6650-CA6C-2F25-1C132E6C484E}"/>
          </ac:picMkLst>
        </pc:picChg>
        <pc:picChg chg="del">
          <ac:chgData name="Jaimee Stimson" userId="2171a0f9-2dc9-4d87-b4b5-5318954bdcee" providerId="ADAL" clId="{DB7F7AA6-12F8-42C5-ABA1-EA0672715D58}" dt="2023-08-07T04:02:42.948" v="1583" actId="478"/>
          <ac:picMkLst>
            <pc:docMk/>
            <pc:sldMk cId="1639538322" sldId="282"/>
            <ac:picMk id="4" creationId="{8242DCE2-B529-56BA-7AF7-BE9D7DBEB129}"/>
          </ac:picMkLst>
        </pc:picChg>
        <pc:picChg chg="add mod">
          <ac:chgData name="Jaimee Stimson" userId="2171a0f9-2dc9-4d87-b4b5-5318954bdcee" providerId="ADAL" clId="{DB7F7AA6-12F8-42C5-ABA1-EA0672715D58}" dt="2023-08-14T22:18:39.413" v="2276" actId="1076"/>
          <ac:picMkLst>
            <pc:docMk/>
            <pc:sldMk cId="1639538322" sldId="282"/>
            <ac:picMk id="5" creationId="{CCD306D6-64BA-DE44-DFAB-9E1419F6F1D7}"/>
          </ac:picMkLst>
        </pc:picChg>
        <pc:picChg chg="mod">
          <ac:chgData name="Jaimee Stimson" userId="2171a0f9-2dc9-4d87-b4b5-5318954bdcee" providerId="ADAL" clId="{DB7F7AA6-12F8-42C5-ABA1-EA0672715D58}" dt="2023-08-14T22:18:45.322" v="2277" actId="1076"/>
          <ac:picMkLst>
            <pc:docMk/>
            <pc:sldMk cId="1639538322" sldId="282"/>
            <ac:picMk id="8" creationId="{69A6EC8C-6E01-59C6-E794-2D9A754BD066}"/>
          </ac:picMkLst>
        </pc:picChg>
      </pc:sldChg>
      <pc:sldChg chg="addSp delSp modSp add mod ord modClrScheme chgLayout modNotesTx">
        <pc:chgData name="Jaimee Stimson" userId="2171a0f9-2dc9-4d87-b4b5-5318954bdcee" providerId="ADAL" clId="{DB7F7AA6-12F8-42C5-ABA1-EA0672715D58}" dt="2023-08-14T22:29:26.610" v="2367" actId="1076"/>
        <pc:sldMkLst>
          <pc:docMk/>
          <pc:sldMk cId="4201690007" sldId="283"/>
        </pc:sldMkLst>
        <pc:spChg chg="mod ord">
          <ac:chgData name="Jaimee Stimson" userId="2171a0f9-2dc9-4d87-b4b5-5318954bdcee" providerId="ADAL" clId="{DB7F7AA6-12F8-42C5-ABA1-EA0672715D58}" dt="2023-08-14T22:29:18.628" v="2365" actId="1076"/>
          <ac:spMkLst>
            <pc:docMk/>
            <pc:sldMk cId="4201690007" sldId="283"/>
            <ac:spMk id="2" creationId="{4C641DE6-FD60-6C6D-818B-EE8D53982AC9}"/>
          </ac:spMkLst>
        </pc:spChg>
        <pc:spChg chg="del">
          <ac:chgData name="Jaimee Stimson" userId="2171a0f9-2dc9-4d87-b4b5-5318954bdcee" providerId="ADAL" clId="{DB7F7AA6-12F8-42C5-ABA1-EA0672715D58}" dt="2023-08-07T04:48:25.563" v="1998" actId="478"/>
          <ac:spMkLst>
            <pc:docMk/>
            <pc:sldMk cId="4201690007" sldId="283"/>
            <ac:spMk id="6" creationId="{7E590FD0-785A-A05D-CB80-9C855139FCA1}"/>
          </ac:spMkLst>
        </pc:spChg>
        <pc:spChg chg="del">
          <ac:chgData name="Jaimee Stimson" userId="2171a0f9-2dc9-4d87-b4b5-5318954bdcee" providerId="ADAL" clId="{DB7F7AA6-12F8-42C5-ABA1-EA0672715D58}" dt="2023-08-07T04:48:27.534" v="2001" actId="478"/>
          <ac:spMkLst>
            <pc:docMk/>
            <pc:sldMk cId="4201690007" sldId="283"/>
            <ac:spMk id="7" creationId="{A0039DCA-886D-06D1-EB88-77BF3C7E86E8}"/>
          </ac:spMkLst>
        </pc:spChg>
        <pc:spChg chg="mod">
          <ac:chgData name="Jaimee Stimson" userId="2171a0f9-2dc9-4d87-b4b5-5318954bdcee" providerId="ADAL" clId="{DB7F7AA6-12F8-42C5-ABA1-EA0672715D58}" dt="2023-08-07T04:50:46.226" v="2007"/>
          <ac:spMkLst>
            <pc:docMk/>
            <pc:sldMk cId="4201690007" sldId="283"/>
            <ac:spMk id="10" creationId="{AECF40E6-CDD1-42D1-E2DC-516281614CA2}"/>
          </ac:spMkLst>
        </pc:spChg>
        <pc:spChg chg="add mod">
          <ac:chgData name="Jaimee Stimson" userId="2171a0f9-2dc9-4d87-b4b5-5318954bdcee" providerId="ADAL" clId="{DB7F7AA6-12F8-42C5-ABA1-EA0672715D58}" dt="2023-08-14T22:29:26.610" v="2367" actId="1076"/>
          <ac:spMkLst>
            <pc:docMk/>
            <pc:sldMk cId="4201690007" sldId="283"/>
            <ac:spMk id="12" creationId="{C9EDF69C-8E31-A7F2-798F-F4102030AAAC}"/>
          </ac:spMkLst>
        </pc:spChg>
        <pc:grpChg chg="add mod">
          <ac:chgData name="Jaimee Stimson" userId="2171a0f9-2dc9-4d87-b4b5-5318954bdcee" providerId="ADAL" clId="{DB7F7AA6-12F8-42C5-ABA1-EA0672715D58}" dt="2023-08-14T22:29:23.057" v="2366" actId="1076"/>
          <ac:grpSpMkLst>
            <pc:docMk/>
            <pc:sldMk cId="4201690007" sldId="283"/>
            <ac:grpSpMk id="9" creationId="{593217C2-7252-C26D-E03A-05AC8FD49E42}"/>
          </ac:grpSpMkLst>
        </pc:grpChg>
        <pc:picChg chg="del">
          <ac:chgData name="Jaimee Stimson" userId="2171a0f9-2dc9-4d87-b4b5-5318954bdcee" providerId="ADAL" clId="{DB7F7AA6-12F8-42C5-ABA1-EA0672715D58}" dt="2023-08-07T04:48:26.166" v="1999" actId="478"/>
          <ac:picMkLst>
            <pc:docMk/>
            <pc:sldMk cId="4201690007" sldId="283"/>
            <ac:picMk id="3" creationId="{DC538637-6650-CA6C-2F25-1C132E6C484E}"/>
          </ac:picMkLst>
        </pc:picChg>
        <pc:picChg chg="del">
          <ac:chgData name="Jaimee Stimson" userId="2171a0f9-2dc9-4d87-b4b5-5318954bdcee" providerId="ADAL" clId="{DB7F7AA6-12F8-42C5-ABA1-EA0672715D58}" dt="2023-08-07T04:48:26.572" v="2000" actId="478"/>
          <ac:picMkLst>
            <pc:docMk/>
            <pc:sldMk cId="4201690007" sldId="283"/>
            <ac:picMk id="4" creationId="{8242DCE2-B529-56BA-7AF7-BE9D7DBEB129}"/>
          </ac:picMkLst>
        </pc:picChg>
        <pc:picChg chg="add mod">
          <ac:chgData name="Jaimee Stimson" userId="2171a0f9-2dc9-4d87-b4b5-5318954bdcee" providerId="ADAL" clId="{DB7F7AA6-12F8-42C5-ABA1-EA0672715D58}" dt="2023-08-14T22:29:13.232" v="2364" actId="1076"/>
          <ac:picMkLst>
            <pc:docMk/>
            <pc:sldMk cId="4201690007" sldId="283"/>
            <ac:picMk id="5" creationId="{1DE6E7A7-4593-12FD-3B26-0F5213295A0B}"/>
          </ac:picMkLst>
        </pc:picChg>
        <pc:picChg chg="mod">
          <ac:chgData name="Jaimee Stimson" userId="2171a0f9-2dc9-4d87-b4b5-5318954bdcee" providerId="ADAL" clId="{DB7F7AA6-12F8-42C5-ABA1-EA0672715D58}" dt="2023-08-07T04:50:46.226" v="2007"/>
          <ac:picMkLst>
            <pc:docMk/>
            <pc:sldMk cId="4201690007" sldId="283"/>
            <ac:picMk id="11" creationId="{DAC2E35B-8472-2A9F-625C-0A0BE4C13E29}"/>
          </ac:picMkLst>
        </pc:picChg>
      </pc:sldChg>
      <pc:sldChg chg="addSp delSp modSp add mod ord modNotesTx">
        <pc:chgData name="Jaimee Stimson" userId="2171a0f9-2dc9-4d87-b4b5-5318954bdcee" providerId="ADAL" clId="{DB7F7AA6-12F8-42C5-ABA1-EA0672715D58}" dt="2023-08-14T22:30:25.885" v="2375" actId="1076"/>
        <pc:sldMkLst>
          <pc:docMk/>
          <pc:sldMk cId="2478073201" sldId="284"/>
        </pc:sldMkLst>
        <pc:spChg chg="mod">
          <ac:chgData name="Jaimee Stimson" userId="2171a0f9-2dc9-4d87-b4b5-5318954bdcee" providerId="ADAL" clId="{DB7F7AA6-12F8-42C5-ABA1-EA0672715D58}" dt="2023-08-14T22:30:25.885" v="2375" actId="1076"/>
          <ac:spMkLst>
            <pc:docMk/>
            <pc:sldMk cId="2478073201" sldId="284"/>
            <ac:spMk id="2" creationId="{840C09EB-CEA8-5116-E094-D094E7074CAC}"/>
          </ac:spMkLst>
        </pc:spChg>
        <pc:spChg chg="add del mod">
          <ac:chgData name="Jaimee Stimson" userId="2171a0f9-2dc9-4d87-b4b5-5318954bdcee" providerId="ADAL" clId="{DB7F7AA6-12F8-42C5-ABA1-EA0672715D58}" dt="2023-08-07T04:52:49.640" v="2031" actId="478"/>
          <ac:spMkLst>
            <pc:docMk/>
            <pc:sldMk cId="2478073201" sldId="284"/>
            <ac:spMk id="4" creationId="{29B331A7-291F-438A-1230-2AF52F1AA00C}"/>
          </ac:spMkLst>
        </pc:spChg>
        <pc:spChg chg="add del mod">
          <ac:chgData name="Jaimee Stimson" userId="2171a0f9-2dc9-4d87-b4b5-5318954bdcee" providerId="ADAL" clId="{DB7F7AA6-12F8-42C5-ABA1-EA0672715D58}" dt="2023-08-07T04:53:02.653" v="2055" actId="478"/>
          <ac:spMkLst>
            <pc:docMk/>
            <pc:sldMk cId="2478073201" sldId="284"/>
            <ac:spMk id="6" creationId="{7EE34692-52A1-5F05-4C40-017614BD883A}"/>
          </ac:spMkLst>
        </pc:spChg>
        <pc:spChg chg="del">
          <ac:chgData name="Jaimee Stimson" userId="2171a0f9-2dc9-4d87-b4b5-5318954bdcee" providerId="ADAL" clId="{DB7F7AA6-12F8-42C5-ABA1-EA0672715D58}" dt="2023-08-07T04:52:48.348" v="2030" actId="478"/>
          <ac:spMkLst>
            <pc:docMk/>
            <pc:sldMk cId="2478073201" sldId="284"/>
            <ac:spMk id="29" creationId="{6EF1B6FB-30EF-9B99-7F47-7741710E227D}"/>
          </ac:spMkLst>
        </pc:spChg>
        <pc:picChg chg="add mod">
          <ac:chgData name="Jaimee Stimson" userId="2171a0f9-2dc9-4d87-b4b5-5318954bdcee" providerId="ADAL" clId="{DB7F7AA6-12F8-42C5-ABA1-EA0672715D58}" dt="2023-08-14T22:30:21.783" v="2374" actId="1076"/>
          <ac:picMkLst>
            <pc:docMk/>
            <pc:sldMk cId="2478073201" sldId="284"/>
            <ac:picMk id="7" creationId="{6A00D057-73CB-47DA-BB77-B0C1D3B7F000}"/>
          </ac:picMkLst>
        </pc:picChg>
        <pc:picChg chg="del">
          <ac:chgData name="Jaimee Stimson" userId="2171a0f9-2dc9-4d87-b4b5-5318954bdcee" providerId="ADAL" clId="{DB7F7AA6-12F8-42C5-ABA1-EA0672715D58}" dt="2023-08-07T04:53:01.068" v="2054" actId="478"/>
          <ac:picMkLst>
            <pc:docMk/>
            <pc:sldMk cId="2478073201" sldId="284"/>
            <ac:picMk id="12" creationId="{A991B05E-4ED7-CC29-DA86-1966353BAF55}"/>
          </ac:picMkLst>
        </pc:picChg>
      </pc:sldChg>
      <pc:sldChg chg="addSp delSp modSp add mod modNotesTx">
        <pc:chgData name="Jaimee Stimson" userId="2171a0f9-2dc9-4d87-b4b5-5318954bdcee" providerId="ADAL" clId="{DB7F7AA6-12F8-42C5-ABA1-EA0672715D58}" dt="2023-08-14T22:22:41.951" v="2333" actId="1076"/>
        <pc:sldMkLst>
          <pc:docMk/>
          <pc:sldMk cId="1730381726" sldId="285"/>
        </pc:sldMkLst>
        <pc:spChg chg="mod">
          <ac:chgData name="Jaimee Stimson" userId="2171a0f9-2dc9-4d87-b4b5-5318954bdcee" providerId="ADAL" clId="{DB7F7AA6-12F8-42C5-ABA1-EA0672715D58}" dt="2023-08-14T22:22:41.951" v="2333" actId="1076"/>
          <ac:spMkLst>
            <pc:docMk/>
            <pc:sldMk cId="1730381726" sldId="285"/>
            <ac:spMk id="2" creationId="{4C641DE6-FD60-6C6D-818B-EE8D53982AC9}"/>
          </ac:spMkLst>
        </pc:spChg>
        <pc:spChg chg="add del mod">
          <ac:chgData name="Jaimee Stimson" userId="2171a0f9-2dc9-4d87-b4b5-5318954bdcee" providerId="ADAL" clId="{DB7F7AA6-12F8-42C5-ABA1-EA0672715D58}" dt="2023-08-07T04:32:21.400" v="1790" actId="478"/>
          <ac:spMkLst>
            <pc:docMk/>
            <pc:sldMk cId="1730381726" sldId="285"/>
            <ac:spMk id="4" creationId="{CF4CB57D-C325-B9CC-74F2-048225E8E4C0}"/>
          </ac:spMkLst>
        </pc:spChg>
        <pc:spChg chg="del">
          <ac:chgData name="Jaimee Stimson" userId="2171a0f9-2dc9-4d87-b4b5-5318954bdcee" providerId="ADAL" clId="{DB7F7AA6-12F8-42C5-ABA1-EA0672715D58}" dt="2023-08-07T04:32:19.923" v="1789" actId="478"/>
          <ac:spMkLst>
            <pc:docMk/>
            <pc:sldMk cId="1730381726" sldId="285"/>
            <ac:spMk id="5" creationId="{697A6C9C-B752-DDB4-A7A1-D9FC08B2CCEE}"/>
          </ac:spMkLst>
        </pc:spChg>
        <pc:picChg chg="add mod">
          <ac:chgData name="Jaimee Stimson" userId="2171a0f9-2dc9-4d87-b4b5-5318954bdcee" providerId="ADAL" clId="{DB7F7AA6-12F8-42C5-ABA1-EA0672715D58}" dt="2023-08-14T22:22:36.536" v="2332" actId="1076"/>
          <ac:picMkLst>
            <pc:docMk/>
            <pc:sldMk cId="1730381726" sldId="285"/>
            <ac:picMk id="6" creationId="{EB1A7F5D-BA28-4E71-47A6-92833DD6AA3B}"/>
          </ac:picMkLst>
        </pc:picChg>
        <pc:picChg chg="add mod">
          <ac:chgData name="Jaimee Stimson" userId="2171a0f9-2dc9-4d87-b4b5-5318954bdcee" providerId="ADAL" clId="{DB7F7AA6-12F8-42C5-ABA1-EA0672715D58}" dt="2023-08-14T22:22:33.675" v="2331" actId="1076"/>
          <ac:picMkLst>
            <pc:docMk/>
            <pc:sldMk cId="1730381726" sldId="285"/>
            <ac:picMk id="7" creationId="{3E6AEA7C-0273-C122-0BEF-CB9424563CBD}"/>
          </ac:picMkLst>
        </pc:picChg>
        <pc:picChg chg="add mod">
          <ac:chgData name="Jaimee Stimson" userId="2171a0f9-2dc9-4d87-b4b5-5318954bdcee" providerId="ADAL" clId="{DB7F7AA6-12F8-42C5-ABA1-EA0672715D58}" dt="2023-08-14T22:22:29.136" v="2330" actId="1076"/>
          <ac:picMkLst>
            <pc:docMk/>
            <pc:sldMk cId="1730381726" sldId="285"/>
            <ac:picMk id="8" creationId="{71E7BAD4-8349-318B-0A07-B5555D7850E4}"/>
          </ac:picMkLst>
        </pc:picChg>
        <pc:picChg chg="add mod">
          <ac:chgData name="Jaimee Stimson" userId="2171a0f9-2dc9-4d87-b4b5-5318954bdcee" providerId="ADAL" clId="{DB7F7AA6-12F8-42C5-ABA1-EA0672715D58}" dt="2023-08-14T22:22:24.424" v="2328" actId="1076"/>
          <ac:picMkLst>
            <pc:docMk/>
            <pc:sldMk cId="1730381726" sldId="285"/>
            <ac:picMk id="9" creationId="{8F3B5041-3381-0EE0-91D3-86DC780E2E41}"/>
          </ac:picMkLst>
        </pc:picChg>
      </pc:sldChg>
      <pc:sldChg chg="addSp delSp modSp add mod ord modClrScheme chgLayout">
        <pc:chgData name="Jaimee Stimson" userId="2171a0f9-2dc9-4d87-b4b5-5318954bdcee" providerId="ADAL" clId="{DB7F7AA6-12F8-42C5-ABA1-EA0672715D58}" dt="2023-08-14T22:21:21.829" v="2311" actId="1076"/>
        <pc:sldMkLst>
          <pc:docMk/>
          <pc:sldMk cId="1723783144" sldId="286"/>
        </pc:sldMkLst>
        <pc:spChg chg="mod ord">
          <ac:chgData name="Jaimee Stimson" userId="2171a0f9-2dc9-4d87-b4b5-5318954bdcee" providerId="ADAL" clId="{DB7F7AA6-12F8-42C5-ABA1-EA0672715D58}" dt="2023-08-14T22:21:11.658" v="2307" actId="14100"/>
          <ac:spMkLst>
            <pc:docMk/>
            <pc:sldMk cId="1723783144" sldId="286"/>
            <ac:spMk id="2" creationId="{840C09EB-CEA8-5116-E094-D094E7074CAC}"/>
          </ac:spMkLst>
        </pc:spChg>
        <pc:spChg chg="add del mod">
          <ac:chgData name="Jaimee Stimson" userId="2171a0f9-2dc9-4d87-b4b5-5318954bdcee" providerId="ADAL" clId="{DB7F7AA6-12F8-42C5-ABA1-EA0672715D58}" dt="2023-08-07T04:30:39.369" v="1751" actId="478"/>
          <ac:spMkLst>
            <pc:docMk/>
            <pc:sldMk cId="1723783144" sldId="286"/>
            <ac:spMk id="4" creationId="{3EEFF6D7-E9A0-2465-58EC-38DE3386AF41}"/>
          </ac:spMkLst>
        </pc:spChg>
        <pc:spChg chg="add mod">
          <ac:chgData name="Jaimee Stimson" userId="2171a0f9-2dc9-4d87-b4b5-5318954bdcee" providerId="ADAL" clId="{DB7F7AA6-12F8-42C5-ABA1-EA0672715D58}" dt="2023-08-07T04:31:22.668" v="1766" actId="14100"/>
          <ac:spMkLst>
            <pc:docMk/>
            <pc:sldMk cId="1723783144" sldId="286"/>
            <ac:spMk id="6" creationId="{1C9826EB-DF95-6014-D0FC-9A7BBB6E89BC}"/>
          </ac:spMkLst>
        </pc:spChg>
        <pc:spChg chg="mod ord">
          <ac:chgData name="Jaimee Stimson" userId="2171a0f9-2dc9-4d87-b4b5-5318954bdcee" providerId="ADAL" clId="{DB7F7AA6-12F8-42C5-ABA1-EA0672715D58}" dt="2023-08-14T22:21:21.829" v="2311" actId="1076"/>
          <ac:spMkLst>
            <pc:docMk/>
            <pc:sldMk cId="1723783144" sldId="286"/>
            <ac:spMk id="29" creationId="{6EF1B6FB-30EF-9B99-7F47-7741710E227D}"/>
          </ac:spMkLst>
        </pc:spChg>
        <pc:picChg chg="add mod">
          <ac:chgData name="Jaimee Stimson" userId="2171a0f9-2dc9-4d87-b4b5-5318954bdcee" providerId="ADAL" clId="{DB7F7AA6-12F8-42C5-ABA1-EA0672715D58}" dt="2023-08-07T04:30:45.360" v="1753" actId="14100"/>
          <ac:picMkLst>
            <pc:docMk/>
            <pc:sldMk cId="1723783144" sldId="286"/>
            <ac:picMk id="5" creationId="{78AB0755-F44C-F1BC-D7A3-3718BA455139}"/>
          </ac:picMkLst>
        </pc:picChg>
        <pc:picChg chg="del">
          <ac:chgData name="Jaimee Stimson" userId="2171a0f9-2dc9-4d87-b4b5-5318954bdcee" providerId="ADAL" clId="{DB7F7AA6-12F8-42C5-ABA1-EA0672715D58}" dt="2023-08-07T04:30:33.250" v="1748" actId="478"/>
          <ac:picMkLst>
            <pc:docMk/>
            <pc:sldMk cId="1723783144" sldId="286"/>
            <ac:picMk id="12" creationId="{A991B05E-4ED7-CC29-DA86-1966353BAF55}"/>
          </ac:picMkLst>
        </pc:picChg>
      </pc:sldChg>
      <pc:sldChg chg="addSp delSp modSp add mod modNotesTx">
        <pc:chgData name="Jaimee Stimson" userId="2171a0f9-2dc9-4d87-b4b5-5318954bdcee" providerId="ADAL" clId="{DB7F7AA6-12F8-42C5-ABA1-EA0672715D58}" dt="2023-08-14T22:23:08.234" v="2336" actId="1076"/>
        <pc:sldMkLst>
          <pc:docMk/>
          <pc:sldMk cId="2052386670" sldId="287"/>
        </pc:sldMkLst>
        <pc:spChg chg="mod">
          <ac:chgData name="Jaimee Stimson" userId="2171a0f9-2dc9-4d87-b4b5-5318954bdcee" providerId="ADAL" clId="{DB7F7AA6-12F8-42C5-ABA1-EA0672715D58}" dt="2023-08-14T22:23:08.234" v="2336" actId="1076"/>
          <ac:spMkLst>
            <pc:docMk/>
            <pc:sldMk cId="2052386670" sldId="287"/>
            <ac:spMk id="2" creationId="{4C641DE6-FD60-6C6D-818B-EE8D53982AC9}"/>
          </ac:spMkLst>
        </pc:spChg>
        <pc:spChg chg="add del mod">
          <ac:chgData name="Jaimee Stimson" userId="2171a0f9-2dc9-4d87-b4b5-5318954bdcee" providerId="ADAL" clId="{DB7F7AA6-12F8-42C5-ABA1-EA0672715D58}" dt="2023-08-07T04:33:49.403" v="1832" actId="478"/>
          <ac:spMkLst>
            <pc:docMk/>
            <pc:sldMk cId="2052386670" sldId="287"/>
            <ac:spMk id="4" creationId="{46D8026A-4088-D66D-5EE7-1CBB2F73D5B3}"/>
          </ac:spMkLst>
        </pc:spChg>
        <pc:spChg chg="del">
          <ac:chgData name="Jaimee Stimson" userId="2171a0f9-2dc9-4d87-b4b5-5318954bdcee" providerId="ADAL" clId="{DB7F7AA6-12F8-42C5-ABA1-EA0672715D58}" dt="2023-08-07T04:33:38.133" v="1828" actId="478"/>
          <ac:spMkLst>
            <pc:docMk/>
            <pc:sldMk cId="2052386670" sldId="287"/>
            <ac:spMk id="5" creationId="{697A6C9C-B752-DDB4-A7A1-D9FC08B2CCEE}"/>
          </ac:spMkLst>
        </pc:spChg>
        <pc:picChg chg="add mod">
          <ac:chgData name="Jaimee Stimson" userId="2171a0f9-2dc9-4d87-b4b5-5318954bdcee" providerId="ADAL" clId="{DB7F7AA6-12F8-42C5-ABA1-EA0672715D58}" dt="2023-08-07T04:34:29.301" v="1846" actId="1076"/>
          <ac:picMkLst>
            <pc:docMk/>
            <pc:sldMk cId="2052386670" sldId="287"/>
            <ac:picMk id="6" creationId="{3CA906E3-7E30-3220-5A7F-C99DF65BD43F}"/>
          </ac:picMkLst>
        </pc:picChg>
        <pc:picChg chg="add mod">
          <ac:chgData name="Jaimee Stimson" userId="2171a0f9-2dc9-4d87-b4b5-5318954bdcee" providerId="ADAL" clId="{DB7F7AA6-12F8-42C5-ABA1-EA0672715D58}" dt="2023-08-07T04:34:30.692" v="1847" actId="1076"/>
          <ac:picMkLst>
            <pc:docMk/>
            <pc:sldMk cId="2052386670" sldId="287"/>
            <ac:picMk id="7" creationId="{E342010D-2B2A-F40A-9C9C-C2193E3A9C27}"/>
          </ac:picMkLst>
        </pc:picChg>
        <pc:picChg chg="add mod">
          <ac:chgData name="Jaimee Stimson" userId="2171a0f9-2dc9-4d87-b4b5-5318954bdcee" providerId="ADAL" clId="{DB7F7AA6-12F8-42C5-ABA1-EA0672715D58}" dt="2023-08-07T04:34:27.925" v="1845" actId="1076"/>
          <ac:picMkLst>
            <pc:docMk/>
            <pc:sldMk cId="2052386670" sldId="287"/>
            <ac:picMk id="8" creationId="{2BEB19D0-2E14-ABC2-AF88-2555040A6FBD}"/>
          </ac:picMkLst>
        </pc:picChg>
      </pc:sldChg>
      <pc:sldChg chg="addSp delSp modSp add mod modNotesTx">
        <pc:chgData name="Jaimee Stimson" userId="2171a0f9-2dc9-4d87-b4b5-5318954bdcee" providerId="ADAL" clId="{DB7F7AA6-12F8-42C5-ABA1-EA0672715D58}" dt="2023-08-14T22:23:37.438" v="2345" actId="14100"/>
        <pc:sldMkLst>
          <pc:docMk/>
          <pc:sldMk cId="3019761290" sldId="288"/>
        </pc:sldMkLst>
        <pc:spChg chg="mod">
          <ac:chgData name="Jaimee Stimson" userId="2171a0f9-2dc9-4d87-b4b5-5318954bdcee" providerId="ADAL" clId="{DB7F7AA6-12F8-42C5-ABA1-EA0672715D58}" dt="2023-08-14T22:23:21.289" v="2338" actId="1076"/>
          <ac:spMkLst>
            <pc:docMk/>
            <pc:sldMk cId="3019761290" sldId="288"/>
            <ac:spMk id="2" creationId="{4C641DE6-FD60-6C6D-818B-EE8D53982AC9}"/>
          </ac:spMkLst>
        </pc:spChg>
        <pc:spChg chg="add del mod">
          <ac:chgData name="Jaimee Stimson" userId="2171a0f9-2dc9-4d87-b4b5-5318954bdcee" providerId="ADAL" clId="{DB7F7AA6-12F8-42C5-ABA1-EA0672715D58}" dt="2023-08-07T04:40:57.890" v="1876" actId="478"/>
          <ac:spMkLst>
            <pc:docMk/>
            <pc:sldMk cId="3019761290" sldId="288"/>
            <ac:spMk id="4" creationId="{E3630FA7-622B-3A33-4317-BA17A96E32D5}"/>
          </ac:spMkLst>
        </pc:spChg>
        <pc:spChg chg="del">
          <ac:chgData name="Jaimee Stimson" userId="2171a0f9-2dc9-4d87-b4b5-5318954bdcee" providerId="ADAL" clId="{DB7F7AA6-12F8-42C5-ABA1-EA0672715D58}" dt="2023-08-07T04:40:56.781" v="1875" actId="478"/>
          <ac:spMkLst>
            <pc:docMk/>
            <pc:sldMk cId="3019761290" sldId="288"/>
            <ac:spMk id="5" creationId="{697A6C9C-B752-DDB4-A7A1-D9FC08B2CCEE}"/>
          </ac:spMkLst>
        </pc:spChg>
        <pc:picChg chg="add mod">
          <ac:chgData name="Jaimee Stimson" userId="2171a0f9-2dc9-4d87-b4b5-5318954bdcee" providerId="ADAL" clId="{DB7F7AA6-12F8-42C5-ABA1-EA0672715D58}" dt="2023-08-14T22:23:32.788" v="2343" actId="1076"/>
          <ac:picMkLst>
            <pc:docMk/>
            <pc:sldMk cId="3019761290" sldId="288"/>
            <ac:picMk id="6" creationId="{16D97BC0-4B36-F878-4ACC-43E4C6384BA1}"/>
          </ac:picMkLst>
        </pc:picChg>
        <pc:picChg chg="add mod">
          <ac:chgData name="Jaimee Stimson" userId="2171a0f9-2dc9-4d87-b4b5-5318954bdcee" providerId="ADAL" clId="{DB7F7AA6-12F8-42C5-ABA1-EA0672715D58}" dt="2023-08-14T22:23:37.438" v="2345" actId="14100"/>
          <ac:picMkLst>
            <pc:docMk/>
            <pc:sldMk cId="3019761290" sldId="288"/>
            <ac:picMk id="7" creationId="{849ECE10-AEE7-E035-CD89-EF86C99F3C6E}"/>
          </ac:picMkLst>
        </pc:picChg>
      </pc:sldChg>
      <pc:sldChg chg="addSp delSp modSp add mod modNotesTx">
        <pc:chgData name="Jaimee Stimson" userId="2171a0f9-2dc9-4d87-b4b5-5318954bdcee" providerId="ADAL" clId="{DB7F7AA6-12F8-42C5-ABA1-EA0672715D58}" dt="2023-08-14T22:24:32.919" v="2359" actId="14100"/>
        <pc:sldMkLst>
          <pc:docMk/>
          <pc:sldMk cId="477221089" sldId="289"/>
        </pc:sldMkLst>
        <pc:spChg chg="mod">
          <ac:chgData name="Jaimee Stimson" userId="2171a0f9-2dc9-4d87-b4b5-5318954bdcee" providerId="ADAL" clId="{DB7F7AA6-12F8-42C5-ABA1-EA0672715D58}" dt="2023-08-14T22:23:54.937" v="2347" actId="1076"/>
          <ac:spMkLst>
            <pc:docMk/>
            <pc:sldMk cId="477221089" sldId="289"/>
            <ac:spMk id="2" creationId="{4C641DE6-FD60-6C6D-818B-EE8D53982AC9}"/>
          </ac:spMkLst>
        </pc:spChg>
        <pc:spChg chg="add del mod">
          <ac:chgData name="Jaimee Stimson" userId="2171a0f9-2dc9-4d87-b4b5-5318954bdcee" providerId="ADAL" clId="{DB7F7AA6-12F8-42C5-ABA1-EA0672715D58}" dt="2023-08-07T04:42:27.387" v="1932" actId="478"/>
          <ac:spMkLst>
            <pc:docMk/>
            <pc:sldMk cId="477221089" sldId="289"/>
            <ac:spMk id="4" creationId="{0B603583-F4B7-6A57-2C57-8D8CB2018DFE}"/>
          </ac:spMkLst>
        </pc:spChg>
        <pc:spChg chg="del">
          <ac:chgData name="Jaimee Stimson" userId="2171a0f9-2dc9-4d87-b4b5-5318954bdcee" providerId="ADAL" clId="{DB7F7AA6-12F8-42C5-ABA1-EA0672715D58}" dt="2023-08-07T04:42:25.693" v="1931" actId="478"/>
          <ac:spMkLst>
            <pc:docMk/>
            <pc:sldMk cId="477221089" sldId="289"/>
            <ac:spMk id="5" creationId="{697A6C9C-B752-DDB4-A7A1-D9FC08B2CCEE}"/>
          </ac:spMkLst>
        </pc:spChg>
        <pc:spChg chg="add mod">
          <ac:chgData name="Jaimee Stimson" userId="2171a0f9-2dc9-4d87-b4b5-5318954bdcee" providerId="ADAL" clId="{DB7F7AA6-12F8-42C5-ABA1-EA0672715D58}" dt="2023-08-14T22:23:58.339" v="2348" actId="1076"/>
          <ac:spMkLst>
            <pc:docMk/>
            <pc:sldMk cId="477221089" sldId="289"/>
            <ac:spMk id="17" creationId="{9562C7EF-FD7D-C511-6556-0843697B35A8}"/>
          </ac:spMkLst>
        </pc:spChg>
        <pc:spChg chg="add mod">
          <ac:chgData name="Jaimee Stimson" userId="2171a0f9-2dc9-4d87-b4b5-5318954bdcee" providerId="ADAL" clId="{DB7F7AA6-12F8-42C5-ABA1-EA0672715D58}" dt="2023-08-14T22:24:15.166" v="2355" actId="1076"/>
          <ac:spMkLst>
            <pc:docMk/>
            <pc:sldMk cId="477221089" sldId="289"/>
            <ac:spMk id="18" creationId="{930BA5A4-6230-1D04-5B16-CB2DEF7002AE}"/>
          </ac:spMkLst>
        </pc:spChg>
        <pc:grpChg chg="add mod">
          <ac:chgData name="Jaimee Stimson" userId="2171a0f9-2dc9-4d87-b4b5-5318954bdcee" providerId="ADAL" clId="{DB7F7AA6-12F8-42C5-ABA1-EA0672715D58}" dt="2023-08-14T22:24:32.919" v="2359" actId="14100"/>
          <ac:grpSpMkLst>
            <pc:docMk/>
            <pc:sldMk cId="477221089" sldId="289"/>
            <ac:grpSpMk id="6" creationId="{D03462C6-42FE-6A61-3525-6D41E15E62B7}"/>
          </ac:grpSpMkLst>
        </pc:grpChg>
        <pc:grpChg chg="add mod ord">
          <ac:chgData name="Jaimee Stimson" userId="2171a0f9-2dc9-4d87-b4b5-5318954bdcee" providerId="ADAL" clId="{DB7F7AA6-12F8-42C5-ABA1-EA0672715D58}" dt="2023-08-14T22:24:28.946" v="2358" actId="14100"/>
          <ac:grpSpMkLst>
            <pc:docMk/>
            <pc:sldMk cId="477221089" sldId="289"/>
            <ac:grpSpMk id="10" creationId="{33F73C48-2247-8DC6-8430-0E1C0D57D08A}"/>
          </ac:grpSpMkLst>
        </pc:grpChg>
        <pc:picChg chg="mod">
          <ac:chgData name="Jaimee Stimson" userId="2171a0f9-2dc9-4d87-b4b5-5318954bdcee" providerId="ADAL" clId="{DB7F7AA6-12F8-42C5-ABA1-EA0672715D58}" dt="2023-08-07T04:42:30.193" v="1933"/>
          <ac:picMkLst>
            <pc:docMk/>
            <pc:sldMk cId="477221089" sldId="289"/>
            <ac:picMk id="7" creationId="{75F4B3BD-267C-6F62-5C81-D085772F3A2B}"/>
          </ac:picMkLst>
        </pc:picChg>
        <pc:picChg chg="mod">
          <ac:chgData name="Jaimee Stimson" userId="2171a0f9-2dc9-4d87-b4b5-5318954bdcee" providerId="ADAL" clId="{DB7F7AA6-12F8-42C5-ABA1-EA0672715D58}" dt="2023-08-07T04:42:30.193" v="1933"/>
          <ac:picMkLst>
            <pc:docMk/>
            <pc:sldMk cId="477221089" sldId="289"/>
            <ac:picMk id="8" creationId="{301D2C8B-CD46-E385-451C-3B82C3610985}"/>
          </ac:picMkLst>
        </pc:picChg>
        <pc:picChg chg="mod">
          <ac:chgData name="Jaimee Stimson" userId="2171a0f9-2dc9-4d87-b4b5-5318954bdcee" providerId="ADAL" clId="{DB7F7AA6-12F8-42C5-ABA1-EA0672715D58}" dt="2023-08-07T04:42:30.193" v="1933"/>
          <ac:picMkLst>
            <pc:docMk/>
            <pc:sldMk cId="477221089" sldId="289"/>
            <ac:picMk id="9" creationId="{8E263802-2D8A-9905-EBF6-EB66BC6E77D6}"/>
          </ac:picMkLst>
        </pc:picChg>
        <pc:picChg chg="mod">
          <ac:chgData name="Jaimee Stimson" userId="2171a0f9-2dc9-4d87-b4b5-5318954bdcee" providerId="ADAL" clId="{DB7F7AA6-12F8-42C5-ABA1-EA0672715D58}" dt="2023-08-07T04:42:32.129" v="1934"/>
          <ac:picMkLst>
            <pc:docMk/>
            <pc:sldMk cId="477221089" sldId="289"/>
            <ac:picMk id="11" creationId="{2953C5F3-E7AF-5C38-9847-02AF6B944E52}"/>
          </ac:picMkLst>
        </pc:picChg>
        <pc:picChg chg="mod">
          <ac:chgData name="Jaimee Stimson" userId="2171a0f9-2dc9-4d87-b4b5-5318954bdcee" providerId="ADAL" clId="{DB7F7AA6-12F8-42C5-ABA1-EA0672715D58}" dt="2023-08-07T04:42:32.129" v="1934"/>
          <ac:picMkLst>
            <pc:docMk/>
            <pc:sldMk cId="477221089" sldId="289"/>
            <ac:picMk id="12" creationId="{0A309427-A1F4-4F99-8F1E-E145A9FAF99E}"/>
          </ac:picMkLst>
        </pc:picChg>
        <pc:picChg chg="mod">
          <ac:chgData name="Jaimee Stimson" userId="2171a0f9-2dc9-4d87-b4b5-5318954bdcee" providerId="ADAL" clId="{DB7F7AA6-12F8-42C5-ABA1-EA0672715D58}" dt="2023-08-07T04:42:32.129" v="1934"/>
          <ac:picMkLst>
            <pc:docMk/>
            <pc:sldMk cId="477221089" sldId="289"/>
            <ac:picMk id="13" creationId="{2F7DC719-E22C-16A2-3942-F46BC0BD539C}"/>
          </ac:picMkLst>
        </pc:picChg>
        <pc:picChg chg="mod">
          <ac:chgData name="Jaimee Stimson" userId="2171a0f9-2dc9-4d87-b4b5-5318954bdcee" providerId="ADAL" clId="{DB7F7AA6-12F8-42C5-ABA1-EA0672715D58}" dt="2023-08-07T04:42:32.129" v="1934"/>
          <ac:picMkLst>
            <pc:docMk/>
            <pc:sldMk cId="477221089" sldId="289"/>
            <ac:picMk id="14" creationId="{3813BCBC-0304-6BCB-9E43-5187FBA60248}"/>
          </ac:picMkLst>
        </pc:picChg>
        <pc:picChg chg="add mod">
          <ac:chgData name="Jaimee Stimson" userId="2171a0f9-2dc9-4d87-b4b5-5318954bdcee" providerId="ADAL" clId="{DB7F7AA6-12F8-42C5-ABA1-EA0672715D58}" dt="2023-08-14T22:24:22.049" v="2357" actId="1076"/>
          <ac:picMkLst>
            <pc:docMk/>
            <pc:sldMk cId="477221089" sldId="289"/>
            <ac:picMk id="15" creationId="{074FE06E-E59D-B081-57A8-C526290FFC09}"/>
          </ac:picMkLst>
        </pc:picChg>
        <pc:picChg chg="add del mod">
          <ac:chgData name="Jaimee Stimson" userId="2171a0f9-2dc9-4d87-b4b5-5318954bdcee" providerId="ADAL" clId="{DB7F7AA6-12F8-42C5-ABA1-EA0672715D58}" dt="2023-08-07T04:42:40.424" v="1937" actId="478"/>
          <ac:picMkLst>
            <pc:docMk/>
            <pc:sldMk cId="477221089" sldId="289"/>
            <ac:picMk id="16" creationId="{65D15095-2A83-5ABC-5E12-56063A02D795}"/>
          </ac:picMkLst>
        </pc:picChg>
      </pc:sldChg>
      <pc:sldChg chg="addSp delSp modSp add mod">
        <pc:chgData name="Jaimee Stimson" userId="2171a0f9-2dc9-4d87-b4b5-5318954bdcee" providerId="ADAL" clId="{DB7F7AA6-12F8-42C5-ABA1-EA0672715D58}" dt="2023-08-14T22:29:58.570" v="2371" actId="14100"/>
        <pc:sldMkLst>
          <pc:docMk/>
          <pc:sldMk cId="3147013489" sldId="290"/>
        </pc:sldMkLst>
        <pc:spChg chg="mod">
          <ac:chgData name="Jaimee Stimson" userId="2171a0f9-2dc9-4d87-b4b5-5318954bdcee" providerId="ADAL" clId="{DB7F7AA6-12F8-42C5-ABA1-EA0672715D58}" dt="2023-08-14T22:29:53.326" v="2369" actId="1076"/>
          <ac:spMkLst>
            <pc:docMk/>
            <pc:sldMk cId="3147013489" sldId="290"/>
            <ac:spMk id="2" creationId="{4C641DE6-FD60-6C6D-818B-EE8D53982AC9}"/>
          </ac:spMkLst>
        </pc:spChg>
        <pc:spChg chg="add del mod">
          <ac:chgData name="Jaimee Stimson" userId="2171a0f9-2dc9-4d87-b4b5-5318954bdcee" providerId="ADAL" clId="{DB7F7AA6-12F8-42C5-ABA1-EA0672715D58}" dt="2023-08-07T04:51:36.783" v="2015"/>
          <ac:spMkLst>
            <pc:docMk/>
            <pc:sldMk cId="3147013489" sldId="290"/>
            <ac:spMk id="4" creationId="{3BE8191F-CEBA-63C6-B0D6-592643146CBC}"/>
          </ac:spMkLst>
        </pc:spChg>
        <pc:spChg chg="del">
          <ac:chgData name="Jaimee Stimson" userId="2171a0f9-2dc9-4d87-b4b5-5318954bdcee" providerId="ADAL" clId="{DB7F7AA6-12F8-42C5-ABA1-EA0672715D58}" dt="2023-08-07T04:51:34.816" v="2013" actId="478"/>
          <ac:spMkLst>
            <pc:docMk/>
            <pc:sldMk cId="3147013489" sldId="290"/>
            <ac:spMk id="5" creationId="{697A6C9C-B752-DDB4-A7A1-D9FC08B2CCEE}"/>
          </ac:spMkLst>
        </pc:spChg>
        <pc:spChg chg="add mod">
          <ac:chgData name="Jaimee Stimson" userId="2171a0f9-2dc9-4d87-b4b5-5318954bdcee" providerId="ADAL" clId="{DB7F7AA6-12F8-42C5-ABA1-EA0672715D58}" dt="2023-08-14T22:29:58.570" v="2371" actId="14100"/>
          <ac:spMkLst>
            <pc:docMk/>
            <pc:sldMk cId="3147013489" sldId="290"/>
            <ac:spMk id="6" creationId="{584A7047-E8B0-3AF8-60E6-774D02439B4A}"/>
          </ac:spMkLst>
        </pc:spChg>
      </pc:sldChg>
      <pc:sldChg chg="add del">
        <pc:chgData name="Jaimee Stimson" userId="2171a0f9-2dc9-4d87-b4b5-5318954bdcee" providerId="ADAL" clId="{DB7F7AA6-12F8-42C5-ABA1-EA0672715D58}" dt="2023-08-07T05:00:23.039" v="2097" actId="2696"/>
        <pc:sldMkLst>
          <pc:docMk/>
          <pc:sldMk cId="3398461239" sldId="291"/>
        </pc:sldMkLst>
      </pc:sldChg>
      <pc:sldChg chg="modSp add mod">
        <pc:chgData name="Jaimee Stimson" userId="2171a0f9-2dc9-4d87-b4b5-5318954bdcee" providerId="ADAL" clId="{DB7F7AA6-12F8-42C5-ABA1-EA0672715D58}" dt="2023-08-14T22:30:51.596" v="2379" actId="27636"/>
        <pc:sldMkLst>
          <pc:docMk/>
          <pc:sldMk cId="1853400407" sldId="292"/>
        </pc:sldMkLst>
        <pc:spChg chg="mod">
          <ac:chgData name="Jaimee Stimson" userId="2171a0f9-2dc9-4d87-b4b5-5318954bdcee" providerId="ADAL" clId="{DB7F7AA6-12F8-42C5-ABA1-EA0672715D58}" dt="2023-08-14T22:30:46.056" v="2376" actId="1076"/>
          <ac:spMkLst>
            <pc:docMk/>
            <pc:sldMk cId="1853400407" sldId="292"/>
            <ac:spMk id="2" creationId="{4C641DE6-FD60-6C6D-818B-EE8D53982AC9}"/>
          </ac:spMkLst>
        </pc:spChg>
        <pc:spChg chg="mod">
          <ac:chgData name="Jaimee Stimson" userId="2171a0f9-2dc9-4d87-b4b5-5318954bdcee" providerId="ADAL" clId="{DB7F7AA6-12F8-42C5-ABA1-EA0672715D58}" dt="2023-08-14T22:30:51.596" v="2379" actId="27636"/>
          <ac:spMkLst>
            <pc:docMk/>
            <pc:sldMk cId="1853400407" sldId="292"/>
            <ac:spMk id="5" creationId="{697A6C9C-B752-DDB4-A7A1-D9FC08B2CCEE}"/>
          </ac:spMkLst>
        </pc:spChg>
      </pc:sldChg>
      <pc:sldChg chg="add del">
        <pc:chgData name="Jaimee Stimson" userId="2171a0f9-2dc9-4d87-b4b5-5318954bdcee" providerId="ADAL" clId="{DB7F7AA6-12F8-42C5-ABA1-EA0672715D58}" dt="2023-08-07T05:00:21.071" v="2096" actId="2696"/>
        <pc:sldMkLst>
          <pc:docMk/>
          <pc:sldMk cId="2564660475" sldId="293"/>
        </pc:sldMkLst>
      </pc:sldChg>
      <pc:sldChg chg="add del">
        <pc:chgData name="Jaimee Stimson" userId="2171a0f9-2dc9-4d87-b4b5-5318954bdcee" providerId="ADAL" clId="{DB7F7AA6-12F8-42C5-ABA1-EA0672715D58}" dt="2023-08-07T05:00:24.620" v="2098" actId="2696"/>
        <pc:sldMkLst>
          <pc:docMk/>
          <pc:sldMk cId="920088227" sldId="294"/>
        </pc:sldMkLst>
      </pc:sldChg>
      <pc:sldChg chg="modSp add mod">
        <pc:chgData name="Jaimee Stimson" userId="2171a0f9-2dc9-4d87-b4b5-5318954bdcee" providerId="ADAL" clId="{DB7F7AA6-12F8-42C5-ABA1-EA0672715D58}" dt="2023-08-14T22:31:05.688" v="2384" actId="27636"/>
        <pc:sldMkLst>
          <pc:docMk/>
          <pc:sldMk cId="601734832" sldId="295"/>
        </pc:sldMkLst>
        <pc:spChg chg="mod">
          <ac:chgData name="Jaimee Stimson" userId="2171a0f9-2dc9-4d87-b4b5-5318954bdcee" providerId="ADAL" clId="{DB7F7AA6-12F8-42C5-ABA1-EA0672715D58}" dt="2023-08-14T22:31:01.016" v="2381" actId="1076"/>
          <ac:spMkLst>
            <pc:docMk/>
            <pc:sldMk cId="601734832" sldId="295"/>
            <ac:spMk id="2" creationId="{4C641DE6-FD60-6C6D-818B-EE8D53982AC9}"/>
          </ac:spMkLst>
        </pc:spChg>
        <pc:spChg chg="mod">
          <ac:chgData name="Jaimee Stimson" userId="2171a0f9-2dc9-4d87-b4b5-5318954bdcee" providerId="ADAL" clId="{DB7F7AA6-12F8-42C5-ABA1-EA0672715D58}" dt="2023-08-14T22:31:05.688" v="2384" actId="27636"/>
          <ac:spMkLst>
            <pc:docMk/>
            <pc:sldMk cId="601734832" sldId="295"/>
            <ac:spMk id="5" creationId="{697A6C9C-B752-DDB4-A7A1-D9FC08B2CCEE}"/>
          </ac:spMkLst>
        </pc:spChg>
      </pc:sldChg>
      <pc:sldMasterChg chg="modSldLayout">
        <pc:chgData name="Jaimee Stimson" userId="2171a0f9-2dc9-4d87-b4b5-5318954bdcee" providerId="ADAL" clId="{DB7F7AA6-12F8-42C5-ABA1-EA0672715D58}" dt="2023-08-14T22:07:33.451" v="2156" actId="14100"/>
        <pc:sldMasterMkLst>
          <pc:docMk/>
          <pc:sldMasterMk cId="4184342923" sldId="2147483648"/>
        </pc:sldMasterMkLst>
        <pc:sldLayoutChg chg="delSp modSp mod">
          <pc:chgData name="Jaimee Stimson" userId="2171a0f9-2dc9-4d87-b4b5-5318954bdcee" providerId="ADAL" clId="{DB7F7AA6-12F8-42C5-ABA1-EA0672715D58}" dt="2023-08-14T05:25:25.301" v="2110" actId="1076"/>
          <pc:sldLayoutMkLst>
            <pc:docMk/>
            <pc:sldMasterMk cId="4184342923" sldId="2147483648"/>
            <pc:sldLayoutMk cId="4082585427" sldId="2147483650"/>
          </pc:sldLayoutMkLst>
          <pc:spChg chg="del">
            <ac:chgData name="Jaimee Stimson" userId="2171a0f9-2dc9-4d87-b4b5-5318954bdcee" providerId="ADAL" clId="{DB7F7AA6-12F8-42C5-ABA1-EA0672715D58}" dt="2023-08-14T05:24:59.507" v="2109" actId="478"/>
            <ac:spMkLst>
              <pc:docMk/>
              <pc:sldMasterMk cId="4184342923" sldId="2147483648"/>
              <pc:sldLayoutMk cId="4082585427" sldId="2147483650"/>
              <ac:spMk id="8" creationId="{037F96C8-FAC8-DBC8-91BB-265A5DBE88F5}"/>
            </ac:spMkLst>
          </pc:spChg>
          <pc:picChg chg="mod">
            <ac:chgData name="Jaimee Stimson" userId="2171a0f9-2dc9-4d87-b4b5-5318954bdcee" providerId="ADAL" clId="{DB7F7AA6-12F8-42C5-ABA1-EA0672715D58}" dt="2023-08-14T05:25:25.301" v="2110" actId="1076"/>
            <ac:picMkLst>
              <pc:docMk/>
              <pc:sldMasterMk cId="4184342923" sldId="2147483648"/>
              <pc:sldLayoutMk cId="4082585427" sldId="2147483650"/>
              <ac:picMk id="7" creationId="{89D7DCD0-2314-4B86-D37A-430348B6AF23}"/>
            </ac:picMkLst>
          </pc:picChg>
        </pc:sldLayoutChg>
        <pc:sldLayoutChg chg="addSp delSp modSp mod">
          <pc:chgData name="Jaimee Stimson" userId="2171a0f9-2dc9-4d87-b4b5-5318954bdcee" providerId="ADAL" clId="{DB7F7AA6-12F8-42C5-ABA1-EA0672715D58}" dt="2023-08-14T22:07:33.451" v="2156" actId="14100"/>
          <pc:sldLayoutMkLst>
            <pc:docMk/>
            <pc:sldMasterMk cId="4184342923" sldId="2147483648"/>
            <pc:sldLayoutMk cId="2243228518" sldId="2147483659"/>
          </pc:sldLayoutMkLst>
          <pc:picChg chg="add del mod">
            <ac:chgData name="Jaimee Stimson" userId="2171a0f9-2dc9-4d87-b4b5-5318954bdcee" providerId="ADAL" clId="{DB7F7AA6-12F8-42C5-ABA1-EA0672715D58}" dt="2023-08-14T22:07:33.451" v="2156" actId="14100"/>
            <ac:picMkLst>
              <pc:docMk/>
              <pc:sldMasterMk cId="4184342923" sldId="2147483648"/>
              <pc:sldLayoutMk cId="2243228518" sldId="2147483659"/>
              <ac:picMk id="7" creationId="{89D7DCD0-2314-4B86-D37A-430348B6AF23}"/>
            </ac:picMkLst>
          </pc:picChg>
        </pc:sldLayoutChg>
      </pc:sldMasterChg>
    </pc:docChg>
  </pc:docChgLst>
  <pc:docChgLst>
    <pc:chgData name="Jaimee Stimson" userId="2171a0f9-2dc9-4d87-b4b5-5318954bdcee" providerId="ADAL" clId="{C5EAD3AA-337C-4A59-B9EB-6AE7229B2A85}"/>
    <pc:docChg chg="custSel modSld">
      <pc:chgData name="Jaimee Stimson" userId="2171a0f9-2dc9-4d87-b4b5-5318954bdcee" providerId="ADAL" clId="{C5EAD3AA-337C-4A59-B9EB-6AE7229B2A85}" dt="2023-09-28T00:20:03.627" v="3" actId="27636"/>
      <pc:docMkLst>
        <pc:docMk/>
      </pc:docMkLst>
      <pc:sldChg chg="modSp mod">
        <pc:chgData name="Jaimee Stimson" userId="2171a0f9-2dc9-4d87-b4b5-5318954bdcee" providerId="ADAL" clId="{C5EAD3AA-337C-4A59-B9EB-6AE7229B2A85}" dt="2023-09-28T00:03:07.737" v="0" actId="123"/>
        <pc:sldMkLst>
          <pc:docMk/>
          <pc:sldMk cId="2241994037" sldId="267"/>
        </pc:sldMkLst>
        <pc:spChg chg="mod">
          <ac:chgData name="Jaimee Stimson" userId="2171a0f9-2dc9-4d87-b4b5-5318954bdcee" providerId="ADAL" clId="{C5EAD3AA-337C-4A59-B9EB-6AE7229B2A85}" dt="2023-09-28T00:03:07.737" v="0" actId="123"/>
          <ac:spMkLst>
            <pc:docMk/>
            <pc:sldMk cId="2241994037" sldId="267"/>
            <ac:spMk id="29" creationId="{6EF1B6FB-30EF-9B99-7F47-7741710E227D}"/>
          </ac:spMkLst>
        </pc:spChg>
      </pc:sldChg>
      <pc:sldChg chg="modSp mod">
        <pc:chgData name="Jaimee Stimson" userId="2171a0f9-2dc9-4d87-b4b5-5318954bdcee" providerId="ADAL" clId="{C5EAD3AA-337C-4A59-B9EB-6AE7229B2A85}" dt="2023-09-28T00:03:31.045" v="2" actId="123"/>
        <pc:sldMkLst>
          <pc:docMk/>
          <pc:sldMk cId="1787464218" sldId="270"/>
        </pc:sldMkLst>
        <pc:spChg chg="mod">
          <ac:chgData name="Jaimee Stimson" userId="2171a0f9-2dc9-4d87-b4b5-5318954bdcee" providerId="ADAL" clId="{C5EAD3AA-337C-4A59-B9EB-6AE7229B2A85}" dt="2023-09-28T00:03:31.045" v="2" actId="123"/>
          <ac:spMkLst>
            <pc:docMk/>
            <pc:sldMk cId="1787464218" sldId="270"/>
            <ac:spMk id="5" creationId="{697A6C9C-B752-DDB4-A7A1-D9FC08B2CCEE}"/>
          </ac:spMkLst>
        </pc:spChg>
      </pc:sldChg>
      <pc:sldChg chg="modSp mod">
        <pc:chgData name="Jaimee Stimson" userId="2171a0f9-2dc9-4d87-b4b5-5318954bdcee" providerId="ADAL" clId="{C5EAD3AA-337C-4A59-B9EB-6AE7229B2A85}" dt="2023-09-28T00:20:03.627" v="3" actId="27636"/>
        <pc:sldMkLst>
          <pc:docMk/>
          <pc:sldMk cId="33080430" sldId="296"/>
        </pc:sldMkLst>
        <pc:spChg chg="mod">
          <ac:chgData name="Jaimee Stimson" userId="2171a0f9-2dc9-4d87-b4b5-5318954bdcee" providerId="ADAL" clId="{C5EAD3AA-337C-4A59-B9EB-6AE7229B2A85}" dt="2023-09-28T00:20:03.627" v="3" actId="27636"/>
          <ac:spMkLst>
            <pc:docMk/>
            <pc:sldMk cId="33080430" sldId="296"/>
            <ac:spMk id="3" creationId="{3399E67A-51C4-BEF3-C6BF-8B6E376B6763}"/>
          </ac:spMkLst>
        </pc:spChg>
      </pc:sldChg>
    </pc:docChg>
  </pc:docChgLst>
  <pc:docChgLst>
    <pc:chgData name="Karen Cooper" userId="S::karen.cooper3@health.qld.gov.au::fac9b226-6a41-4a72-90de-c793fea2aae4" providerId="AD" clId="Web-{48C26C89-38BD-40E9-BBE5-483928187C38}"/>
    <pc:docChg chg="delSld modSld sldOrd">
      <pc:chgData name="Karen Cooper" userId="S::karen.cooper3@health.qld.gov.au::fac9b226-6a41-4a72-90de-c793fea2aae4" providerId="AD" clId="Web-{48C26C89-38BD-40E9-BBE5-483928187C38}" dt="2023-09-07T23:52:15.882" v="5" actId="20577"/>
      <pc:docMkLst>
        <pc:docMk/>
      </pc:docMkLst>
      <pc:sldChg chg="ord">
        <pc:chgData name="Karen Cooper" userId="S::karen.cooper3@health.qld.gov.au::fac9b226-6a41-4a72-90de-c793fea2aae4" providerId="AD" clId="Web-{48C26C89-38BD-40E9-BBE5-483928187C38}" dt="2023-09-07T23:49:07.112" v="0"/>
        <pc:sldMkLst>
          <pc:docMk/>
          <pc:sldMk cId="2241994037" sldId="267"/>
        </pc:sldMkLst>
      </pc:sldChg>
      <pc:sldChg chg="del">
        <pc:chgData name="Karen Cooper" userId="S::karen.cooper3@health.qld.gov.au::fac9b226-6a41-4a72-90de-c793fea2aae4" providerId="AD" clId="Web-{48C26C89-38BD-40E9-BBE5-483928187C38}" dt="2023-09-07T23:49:13.581" v="1"/>
        <pc:sldMkLst>
          <pc:docMk/>
          <pc:sldMk cId="2760638581" sldId="269"/>
        </pc:sldMkLst>
      </pc:sldChg>
      <pc:sldChg chg="modSp">
        <pc:chgData name="Karen Cooper" userId="S::karen.cooper3@health.qld.gov.au::fac9b226-6a41-4a72-90de-c793fea2aae4" providerId="AD" clId="Web-{48C26C89-38BD-40E9-BBE5-483928187C38}" dt="2023-09-07T23:52:15.882" v="5" actId="20577"/>
        <pc:sldMkLst>
          <pc:docMk/>
          <pc:sldMk cId="601734832" sldId="295"/>
        </pc:sldMkLst>
        <pc:spChg chg="mod">
          <ac:chgData name="Karen Cooper" userId="S::karen.cooper3@health.qld.gov.au::fac9b226-6a41-4a72-90de-c793fea2aae4" providerId="AD" clId="Web-{48C26C89-38BD-40E9-BBE5-483928187C38}" dt="2023-09-07T23:52:15.882" v="5" actId="20577"/>
          <ac:spMkLst>
            <pc:docMk/>
            <pc:sldMk cId="601734832" sldId="295"/>
            <ac:spMk id="5" creationId="{697A6C9C-B752-DDB4-A7A1-D9FC08B2CCEE}"/>
          </ac:spMkLst>
        </pc:spChg>
      </pc:sldChg>
    </pc:docChg>
  </pc:docChgLst>
  <pc:docChgLst>
    <pc:chgData name="Jaimee Stimson" userId="2171a0f9-2dc9-4d87-b4b5-5318954bdcee" providerId="ADAL" clId="{A71B3846-51D0-4760-BC7D-B3183B3CA3E0}"/>
    <pc:docChg chg="modSld">
      <pc:chgData name="Jaimee Stimson" userId="2171a0f9-2dc9-4d87-b4b5-5318954bdcee" providerId="ADAL" clId="{A71B3846-51D0-4760-BC7D-B3183B3CA3E0}" dt="2023-09-07T23:55:06.186" v="2" actId="1076"/>
      <pc:docMkLst>
        <pc:docMk/>
      </pc:docMkLst>
      <pc:sldChg chg="modNotesTx">
        <pc:chgData name="Jaimee Stimson" userId="2171a0f9-2dc9-4d87-b4b5-5318954bdcee" providerId="ADAL" clId="{A71B3846-51D0-4760-BC7D-B3183B3CA3E0}" dt="2023-09-07T23:54:35.510" v="1"/>
        <pc:sldMkLst>
          <pc:docMk/>
          <pc:sldMk cId="1009890052" sldId="257"/>
        </pc:sldMkLst>
      </pc:sldChg>
      <pc:sldChg chg="modSp mod">
        <pc:chgData name="Jaimee Stimson" userId="2171a0f9-2dc9-4d87-b4b5-5318954bdcee" providerId="ADAL" clId="{A71B3846-51D0-4760-BC7D-B3183B3CA3E0}" dt="2023-09-07T23:50:26.900" v="0" actId="1076"/>
        <pc:sldMkLst>
          <pc:docMk/>
          <pc:sldMk cId="4196966563" sldId="266"/>
        </pc:sldMkLst>
        <pc:spChg chg="mod">
          <ac:chgData name="Jaimee Stimson" userId="2171a0f9-2dc9-4d87-b4b5-5318954bdcee" providerId="ADAL" clId="{A71B3846-51D0-4760-BC7D-B3183B3CA3E0}" dt="2023-09-07T23:50:26.900" v="0" actId="1076"/>
          <ac:spMkLst>
            <pc:docMk/>
            <pc:sldMk cId="4196966563" sldId="266"/>
            <ac:spMk id="2" creationId="{4C641DE6-FD60-6C6D-818B-EE8D53982AC9}"/>
          </ac:spMkLst>
        </pc:spChg>
      </pc:sldChg>
      <pc:sldChg chg="modSp mod">
        <pc:chgData name="Jaimee Stimson" userId="2171a0f9-2dc9-4d87-b4b5-5318954bdcee" providerId="ADAL" clId="{A71B3846-51D0-4760-BC7D-B3183B3CA3E0}" dt="2023-09-07T23:55:06.186" v="2" actId="1076"/>
        <pc:sldMkLst>
          <pc:docMk/>
          <pc:sldMk cId="4201690007" sldId="283"/>
        </pc:sldMkLst>
        <pc:picChg chg="mod">
          <ac:chgData name="Jaimee Stimson" userId="2171a0f9-2dc9-4d87-b4b5-5318954bdcee" providerId="ADAL" clId="{A71B3846-51D0-4760-BC7D-B3183B3CA3E0}" dt="2023-09-07T23:55:06.186" v="2" actId="1076"/>
          <ac:picMkLst>
            <pc:docMk/>
            <pc:sldMk cId="4201690007" sldId="283"/>
            <ac:picMk id="8" creationId="{69A6EC8C-6E01-59C6-E794-2D9A754BD06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7535C2-BF1D-D083-AB7A-80B34BD8E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D7CDC053-46E1-176D-83DB-30CCAC8F5A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A128BD-2E8A-4EE8-AE3A-7E0FD2814895}" type="datetimeFigureOut">
              <a:rPr lang="en-AU" smtClean="0"/>
              <a:t>28/09/2023</a:t>
            </a:fld>
            <a:endParaRPr lang="en-AU"/>
          </a:p>
        </p:txBody>
      </p:sp>
      <p:sp>
        <p:nvSpPr>
          <p:cNvPr id="4" name="Footer Placeholder 3">
            <a:extLst>
              <a:ext uri="{FF2B5EF4-FFF2-40B4-BE49-F238E27FC236}">
                <a16:creationId xmlns:a16="http://schemas.microsoft.com/office/drawing/2014/main" id="{E8958F4A-77C9-595B-4A5D-89706184C3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val="4152583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E1CD1-849A-46AB-AF5B-16E481F92D32}" type="datetimeFigureOut">
              <a:rPr lang="en-AU" smtClean="0"/>
              <a:t>28/09/2023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C3C91-ADBA-4EDE-B092-8E7E78CD9730}" type="slidenum">
              <a:rPr lang="en-AU" smtClean="0"/>
              <a:t>‹#›</a:t>
            </a:fld>
            <a:endParaRPr lang="en-AU"/>
          </a:p>
        </p:txBody>
      </p:sp>
    </p:spTree>
    <p:extLst>
      <p:ext uri="{BB962C8B-B14F-4D97-AF65-F5344CB8AC3E}">
        <p14:creationId xmlns:p14="http://schemas.microsoft.com/office/powerpoint/2010/main" val="52712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aringathomeproject.com.au/Portals/13/Documents/ANZSPM-Medicine-List.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ringathomeproject.com.au/tabid/5319/Default.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800" b="1" i="0" u="none" strike="noStrike">
                <a:solidFill>
                  <a:srgbClr val="000000"/>
                </a:solidFill>
                <a:effectLst/>
                <a:latin typeface="Myriad Pro" panose="020B0503030403020204" pitchFamily="34" charset="0"/>
              </a:rPr>
              <a:t>Notes:</a:t>
            </a:r>
            <a:r>
              <a:rPr lang="en-AU" sz="1800" b="0" i="0" u="none" strike="noStrike">
                <a:solidFill>
                  <a:srgbClr val="000000"/>
                </a:solidFill>
                <a:effectLst/>
                <a:latin typeface="Myriad Pro" panose="020B0503030403020204" pitchFamily="34" charset="0"/>
              </a:rPr>
              <a:t> </a:t>
            </a:r>
            <a:r>
              <a:rPr lang="en-US" sz="1800" b="0" i="0">
                <a:solidFill>
                  <a:srgbClr val="444444"/>
                </a:solidFill>
                <a:effectLst/>
                <a:latin typeface="Myriad Pro" panose="020B0503030403020204" pitchFamily="34" charset="0"/>
              </a:rPr>
              <a:t>​</a:t>
            </a:r>
            <a:endParaRPr lang="en-US" b="0" i="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AU" sz="1800" b="0" i="0" u="none" strike="noStrike">
                <a:solidFill>
                  <a:srgbClr val="000000"/>
                </a:solidFill>
                <a:effectLst/>
                <a:latin typeface="Myriad Pro" panose="020B0503030403020204" pitchFamily="34" charset="0"/>
              </a:rPr>
              <a:t>It is recommended that before you run this session with your team that you have: </a:t>
            </a:r>
            <a:r>
              <a:rPr lang="en-US" sz="1800" b="0" i="0">
                <a:solidFill>
                  <a:srgbClr val="444444"/>
                </a:solidFill>
                <a:effectLst/>
                <a:latin typeface="Myriad Pro" panose="020B0503030403020204" pitchFamily="34" charset="0"/>
              </a:rPr>
              <a:t>​</a:t>
            </a:r>
            <a:endParaRPr lang="en-US" sz="1800" b="0" i="0">
              <a:solidFill>
                <a:srgbClr val="444444"/>
              </a:solidFill>
              <a:effectLst/>
              <a:latin typeface="Arial" panose="020B0604020202020204" pitchFamily="34" charset="0"/>
            </a:endParaRPr>
          </a:p>
          <a:p>
            <a:pPr marL="742950" lvl="1" indent="-285750" algn="l" rtl="0" fontAlgn="base">
              <a:buFont typeface="Arial" panose="020B0604020202020204" pitchFamily="34" charset="0"/>
              <a:buChar char="•"/>
            </a:pPr>
            <a:r>
              <a:rPr lang="en-AU" sz="1800" b="0" i="0" u="none" strike="noStrike">
                <a:solidFill>
                  <a:srgbClr val="000000"/>
                </a:solidFill>
                <a:effectLst/>
                <a:latin typeface="Myriad Pro"/>
              </a:rPr>
              <a:t>Completed the online modules on the </a:t>
            </a:r>
            <a:r>
              <a:rPr lang="en-AU" sz="1800" b="0" i="0" u="none" strike="noStrike" err="1">
                <a:solidFill>
                  <a:srgbClr val="000000"/>
                </a:solidFill>
                <a:effectLst/>
                <a:latin typeface="Myriad Pro"/>
              </a:rPr>
              <a:t>caring@home</a:t>
            </a:r>
            <a:r>
              <a:rPr lang="en-AU" sz="1800" b="0" i="0" u="none" strike="noStrike">
                <a:solidFill>
                  <a:srgbClr val="000000"/>
                </a:solidFill>
                <a:effectLst/>
                <a:latin typeface="Myriad Pro"/>
              </a:rPr>
              <a:t> website</a:t>
            </a:r>
            <a:r>
              <a:rPr lang="en-US" sz="1800" b="0" i="0">
                <a:solidFill>
                  <a:srgbClr val="444444"/>
                </a:solidFill>
                <a:effectLst/>
                <a:latin typeface="Myriad Pro"/>
              </a:rPr>
              <a:t>​</a:t>
            </a:r>
          </a:p>
          <a:p>
            <a:pPr marL="742950" lvl="1" indent="-285750" algn="l" rtl="0" fontAlgn="base">
              <a:buFont typeface="Arial" panose="020B0604020202020204" pitchFamily="34" charset="0"/>
              <a:buChar char="•"/>
            </a:pPr>
            <a:r>
              <a:rPr lang="en-AU" sz="1800" b="0" i="0" u="none" strike="noStrike">
                <a:solidFill>
                  <a:srgbClr val="000000"/>
                </a:solidFill>
                <a:effectLst/>
                <a:latin typeface="Myriad Pro"/>
              </a:rPr>
              <a:t>Watched the short training videos</a:t>
            </a:r>
            <a:r>
              <a:rPr lang="en-US" sz="1800" b="0" i="0">
                <a:solidFill>
                  <a:srgbClr val="444444"/>
                </a:solidFill>
                <a:effectLst/>
                <a:latin typeface="Myriad Pro"/>
              </a:rPr>
              <a:t>​</a:t>
            </a:r>
          </a:p>
          <a:p>
            <a:pPr marL="742950" lvl="1" indent="-285750" algn="l" rtl="0" fontAlgn="base">
              <a:buFont typeface="Arial" panose="020B0604020202020204" pitchFamily="34" charset="0"/>
              <a:buChar char="•"/>
            </a:pPr>
            <a:r>
              <a:rPr lang="en-AU" sz="1800" b="0" i="0" u="none" strike="noStrike">
                <a:solidFill>
                  <a:srgbClr val="000000"/>
                </a:solidFill>
                <a:effectLst/>
                <a:latin typeface="Myriad Pro" panose="020B0503030403020204" pitchFamily="34" charset="0"/>
              </a:rPr>
              <a:t>Obtained and familiarised yourself with all the resources and how to access them</a:t>
            </a:r>
            <a:r>
              <a:rPr lang="en-US" sz="1800" b="0" i="0">
                <a:solidFill>
                  <a:srgbClr val="444444"/>
                </a:solidFill>
                <a:effectLst/>
                <a:latin typeface="Myriad Pro" panose="020B0503030403020204" pitchFamily="34" charset="0"/>
              </a:rPr>
              <a:t>​</a:t>
            </a:r>
            <a:endParaRPr lang="en-US" sz="1800" b="0" i="0">
              <a:solidFill>
                <a:srgbClr val="444444"/>
              </a:solidFill>
              <a:effectLst/>
              <a:latin typeface="Arial" panose="020B0604020202020204" pitchFamily="34" charset="0"/>
            </a:endParaRPr>
          </a:p>
          <a:p>
            <a:pPr marL="742950" lvl="1" indent="-285750" algn="l" rtl="0" fontAlgn="base">
              <a:buFont typeface="Arial" panose="020B0604020202020204" pitchFamily="34" charset="0"/>
              <a:buChar char="•"/>
            </a:pPr>
            <a:r>
              <a:rPr lang="en-AU" sz="1800" b="0" i="0" u="none" strike="noStrike">
                <a:solidFill>
                  <a:srgbClr val="000000"/>
                </a:solidFill>
                <a:effectLst/>
                <a:latin typeface="Myriad Pro" panose="020B0503030403020204" pitchFamily="34" charset="0"/>
              </a:rPr>
              <a:t>Ensured that you have internet availability to demonstrate how to access the online modules for registered nurses.</a:t>
            </a:r>
            <a:r>
              <a:rPr lang="en-US" sz="1800" b="0" i="0">
                <a:solidFill>
                  <a:srgbClr val="444444"/>
                </a:solidFill>
                <a:effectLst/>
                <a:latin typeface="Myriad Pro" panose="020B0503030403020204" pitchFamily="34" charset="0"/>
              </a:rPr>
              <a:t>​</a:t>
            </a:r>
            <a:endParaRPr lang="en-US" sz="1800" b="0" i="0">
              <a:solidFill>
                <a:srgbClr val="444444"/>
              </a:solidFill>
              <a:effectLst/>
              <a:latin typeface="Arial" panose="020B0604020202020204" pitchFamily="34" charset="0"/>
            </a:endParaRPr>
          </a:p>
          <a:p>
            <a:pPr marL="742950" lvl="1" indent="-285750" algn="l" rtl="0" fontAlgn="base">
              <a:buFont typeface="Arial" panose="020B0604020202020204" pitchFamily="34" charset="0"/>
              <a:buChar char="•"/>
            </a:pPr>
            <a:endParaRPr lang="en-AU" b="0" i="0">
              <a:solidFill>
                <a:srgbClr val="444444"/>
              </a:solidFill>
              <a:effectLst/>
              <a:latin typeface="Calibri" panose="020F0502020204030204" pitchFamily="34" charset="0"/>
            </a:endParaRPr>
          </a:p>
          <a:p>
            <a:pPr algn="l" rtl="0" fontAlgn="base"/>
            <a:r>
              <a:rPr lang="en-AU" sz="1800" b="0" i="0" u="none" strike="noStrike">
                <a:solidFill>
                  <a:srgbClr val="000000"/>
                </a:solidFill>
                <a:effectLst/>
                <a:latin typeface="Myriad Pro" panose="020B0503030403020204" pitchFamily="34" charset="0"/>
              </a:rPr>
              <a:t>The resources include: </a:t>
            </a:r>
            <a:r>
              <a:rPr lang="en-US" sz="1800" b="0" i="0">
                <a:solidFill>
                  <a:srgbClr val="444444"/>
                </a:solidFill>
                <a:effectLst/>
                <a:latin typeface="Myriad Pro" panose="020B0503030403020204" pitchFamily="34" charset="0"/>
              </a:rPr>
              <a:t>​</a:t>
            </a:r>
            <a:endParaRPr lang="en-US" b="0" i="0">
              <a:solidFill>
                <a:srgbClr val="444444"/>
              </a:solidFill>
              <a:effectLst/>
              <a:latin typeface="Calibri" panose="020F0502020204030204" pitchFamily="34" charset="0"/>
            </a:endParaRPr>
          </a:p>
          <a:p>
            <a:pPr marL="742950" lvl="1" indent="-285750" fontAlgn="base">
              <a:buFont typeface="Arial" panose="020B0604020202020204" pitchFamily="34" charset="0"/>
              <a:buChar char="•"/>
            </a:pPr>
            <a:r>
              <a:rPr lang="en-AU" sz="1800" b="0" i="0" u="none" strike="noStrike">
                <a:solidFill>
                  <a:srgbClr val="000000"/>
                </a:solidFill>
                <a:effectLst/>
                <a:latin typeface="Myriad Pro"/>
              </a:rPr>
              <a:t>The </a:t>
            </a:r>
            <a:r>
              <a:rPr lang="en-AU" sz="1800" b="0" i="0" u="none" strike="noStrike" err="1">
                <a:solidFill>
                  <a:srgbClr val="000000"/>
                </a:solidFill>
                <a:effectLst/>
                <a:latin typeface="Myriad Pro"/>
              </a:rPr>
              <a:t>caring@home</a:t>
            </a:r>
            <a:r>
              <a:rPr lang="en-AU" sz="1800" b="0" i="0" u="none" strike="noStrike">
                <a:solidFill>
                  <a:srgbClr val="000000"/>
                </a:solidFill>
                <a:effectLst/>
                <a:latin typeface="Myriad Pro"/>
              </a:rPr>
              <a:t> package for carers (the package can be either ordered or most components downloaded from the </a:t>
            </a:r>
            <a:r>
              <a:rPr lang="en-AU" sz="1800" b="0" i="0" u="none" strike="noStrike" err="1">
                <a:solidFill>
                  <a:srgbClr val="000000"/>
                </a:solidFill>
                <a:effectLst/>
                <a:latin typeface="Myriad Pro"/>
              </a:rPr>
              <a:t>caring@home</a:t>
            </a:r>
            <a:r>
              <a:rPr lang="en-AU" sz="1800" b="0" i="0" u="none" strike="noStrike">
                <a:solidFill>
                  <a:srgbClr val="000000"/>
                </a:solidFill>
                <a:effectLst/>
                <a:latin typeface="Myriad Pro"/>
              </a:rPr>
              <a:t> website)</a:t>
            </a:r>
            <a:endParaRPr lang="en-US" sz="1800">
              <a:solidFill>
                <a:srgbClr val="444444"/>
              </a:solidFill>
              <a:latin typeface="Myriad Pro"/>
              <a:cs typeface="Arial" panose="020B0604020202020204" pitchFamily="34" charset="0"/>
            </a:endParaRP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sz="1800">
                <a:solidFill>
                  <a:srgbClr val="000000"/>
                </a:solidFill>
                <a:latin typeface="Myriad Pro"/>
              </a:rPr>
              <a:t>The Palliative Care Clinic Box </a:t>
            </a:r>
            <a:r>
              <a:rPr lang="en-US" sz="1800" b="0" i="0">
                <a:solidFill>
                  <a:srgbClr val="444444"/>
                </a:solidFill>
                <a:effectLst/>
                <a:latin typeface="Myriad Pro"/>
              </a:rPr>
              <a:t>​</a:t>
            </a:r>
            <a:r>
              <a:rPr kumimoji="0" lang="en-AU" sz="1800" b="0" i="0" u="none" strike="noStrike" kern="1200" cap="none" spc="0" normalizeH="0" baseline="0" noProof="0">
                <a:ln>
                  <a:noFill/>
                </a:ln>
                <a:solidFill>
                  <a:srgbClr val="000000"/>
                </a:solidFill>
                <a:effectLst/>
                <a:uLnTx/>
                <a:uFillTx/>
                <a:latin typeface="Myriad Pro"/>
                <a:ea typeface="+mn-ea"/>
                <a:cs typeface="+mn-cs"/>
              </a:rPr>
              <a:t>(the package can be either ordered or most components downloaded from the </a:t>
            </a:r>
            <a:r>
              <a:rPr kumimoji="0" lang="en-AU" sz="1800" b="0" i="0" u="none" strike="noStrike" kern="1200" cap="none" spc="0" normalizeH="0" baseline="0" noProof="0" err="1">
                <a:ln>
                  <a:noFill/>
                </a:ln>
                <a:solidFill>
                  <a:srgbClr val="000000"/>
                </a:solidFill>
                <a:effectLst/>
                <a:uLnTx/>
                <a:uFillTx/>
                <a:latin typeface="Myriad Pro"/>
                <a:ea typeface="+mn-ea"/>
                <a:cs typeface="+mn-cs"/>
              </a:rPr>
              <a:t>caring@home</a:t>
            </a:r>
            <a:r>
              <a:rPr kumimoji="0" lang="en-AU" sz="1800" b="0" i="0" u="none" strike="noStrike" kern="1200" cap="none" spc="0" normalizeH="0" baseline="0" noProof="0">
                <a:ln>
                  <a:noFill/>
                </a:ln>
                <a:solidFill>
                  <a:srgbClr val="000000"/>
                </a:solidFill>
                <a:effectLst/>
                <a:uLnTx/>
                <a:uFillTx/>
                <a:latin typeface="Myriad Pro"/>
                <a:ea typeface="+mn-ea"/>
                <a:cs typeface="+mn-cs"/>
              </a:rPr>
              <a:t> website)</a:t>
            </a:r>
            <a:endParaRPr kumimoji="0" lang="en-US" sz="1800" b="0" i="0" u="none" strike="noStrike" kern="1200" cap="none" spc="0" normalizeH="0" baseline="0" noProof="0">
              <a:ln>
                <a:noFill/>
              </a:ln>
              <a:solidFill>
                <a:srgbClr val="444444"/>
              </a:solidFill>
              <a:effectLst/>
              <a:uLnTx/>
              <a:uFillTx/>
              <a:latin typeface="Myriad Pro"/>
              <a:ea typeface="+mn-ea"/>
              <a:cs typeface="Arial" panose="020B0604020202020204" pitchFamily="34" charset="0"/>
            </a:endParaRPr>
          </a:p>
          <a:p>
            <a:pPr marL="742950" lvl="1" indent="-285750" algn="l" rtl="0" fontAlgn="base">
              <a:buFont typeface="Arial" panose="020B0604020202020204" pitchFamily="34" charset="0"/>
              <a:buChar char="•"/>
            </a:pPr>
            <a:r>
              <a:rPr lang="en-AU" sz="1800" b="0" i="0" u="none" strike="noStrike">
                <a:solidFill>
                  <a:srgbClr val="000000"/>
                </a:solidFill>
                <a:effectLst/>
                <a:latin typeface="Myriad Pro" panose="020B0503030403020204" pitchFamily="34" charset="0"/>
              </a:rPr>
              <a:t>‘Guidelines for the handling of palliative care medicines in community services’</a:t>
            </a:r>
            <a:r>
              <a:rPr lang="en-US" sz="1800" b="0" i="0">
                <a:solidFill>
                  <a:srgbClr val="444444"/>
                </a:solidFill>
                <a:effectLst/>
                <a:latin typeface="Myriad Pro" panose="020B0503030403020204" pitchFamily="34" charset="0"/>
              </a:rPr>
              <a:t>​</a:t>
            </a:r>
            <a:endParaRPr lang="en-US" sz="1800" b="0" i="0">
              <a:solidFill>
                <a:srgbClr val="444444"/>
              </a:solidFill>
              <a:effectLst/>
              <a:latin typeface="Arial" panose="020B0604020202020204" pitchFamily="34" charset="0"/>
            </a:endParaRPr>
          </a:p>
          <a:p>
            <a:pPr marL="742950" lvl="1" indent="-285750" algn="l" rtl="0" fontAlgn="base">
              <a:buFont typeface="Arial" panose="020B0604020202020204" pitchFamily="34" charset="0"/>
              <a:buChar char="•"/>
            </a:pPr>
            <a:r>
              <a:rPr lang="en-AU" sz="1800" b="0" i="0" u="none" strike="noStrike">
                <a:solidFill>
                  <a:srgbClr val="000000"/>
                </a:solidFill>
                <a:effectLst/>
                <a:latin typeface="Myriad Pro" panose="020B0503030403020204" pitchFamily="34" charset="0"/>
              </a:rPr>
              <a:t>The ‘Example policy and procedures: </a:t>
            </a:r>
            <a:r>
              <a:rPr lang="en-AU" sz="1800" b="0" i="1" u="none" strike="noStrike">
                <a:solidFill>
                  <a:srgbClr val="000000"/>
                </a:solidFill>
                <a:effectLst/>
                <a:latin typeface="Myriad Pro" panose="020B0503030403020204" pitchFamily="34" charset="0"/>
              </a:rPr>
              <a:t>Supporting carers to help manage breakthrough symptoms safely using subcutaneous medicines in the home’</a:t>
            </a:r>
            <a:r>
              <a:rPr lang="en-US" sz="1800" b="0" i="0">
                <a:solidFill>
                  <a:srgbClr val="444444"/>
                </a:solidFill>
                <a:effectLst/>
                <a:latin typeface="Myriad Pro" panose="020B0503030403020204" pitchFamily="34" charset="0"/>
              </a:rPr>
              <a:t>​</a:t>
            </a:r>
            <a:endParaRPr lang="en-US" sz="1800" b="0" i="0">
              <a:solidFill>
                <a:srgbClr val="444444"/>
              </a:solidFill>
              <a:effectLst/>
              <a:latin typeface="Arial" panose="020B0604020202020204" pitchFamily="34" charset="0"/>
            </a:endParaRPr>
          </a:p>
          <a:p>
            <a:pPr marL="742950" lvl="1" indent="-285750" fontAlgn="base">
              <a:buFont typeface="Arial" panose="020B0604020202020204" pitchFamily="34" charset="0"/>
              <a:buChar char="•"/>
            </a:pPr>
            <a:r>
              <a:rPr lang="en-AU" u="sng">
                <a:solidFill>
                  <a:srgbClr val="000000"/>
                </a:solidFill>
                <a:latin typeface="Calibri"/>
                <a:cs typeface="Calibri"/>
                <a:hlinkClick r:id="rId3"/>
              </a:rPr>
              <a:t>A</a:t>
            </a:r>
            <a:r>
              <a:rPr lang="en-AU" u="sng">
                <a:hlinkClick r:id="rId3"/>
              </a:rPr>
              <a:t> consensus-based list of </a:t>
            </a:r>
            <a:r>
              <a:rPr lang="en-AU" b="0" u="sng" strike="noStrike">
                <a:effectLst/>
                <a:hlinkClick r:id="rId3"/>
              </a:rPr>
              <a:t>medicines </a:t>
            </a:r>
            <a:r>
              <a:rPr lang="en-AU" u="sng">
                <a:hlinkClick r:id="rId3"/>
              </a:rPr>
              <a:t>suitable </a:t>
            </a:r>
            <a:r>
              <a:rPr lang="en-AU" b="0" u="sng" strike="noStrike">
                <a:effectLst/>
                <a:hlinkClick r:id="rId3"/>
              </a:rPr>
              <a:t>for the </a:t>
            </a:r>
            <a:r>
              <a:rPr lang="en-AU" u="sng">
                <a:hlinkClick r:id="rId3"/>
              </a:rPr>
              <a:t>management of terminal symptoms in </a:t>
            </a:r>
            <a:r>
              <a:rPr lang="en-AU" b="0" u="sng" strike="noStrike">
                <a:effectLst/>
                <a:hlinkClick r:id="rId3"/>
              </a:rPr>
              <a:t>community</a:t>
            </a:r>
            <a:r>
              <a:rPr lang="en-AU" u="sng">
                <a:hlinkClick r:id="rId3"/>
              </a:rPr>
              <a:t> and residential aged care facilities in Australia</a:t>
            </a:r>
            <a:r>
              <a:rPr lang="en-AU"/>
              <a:t> </a:t>
            </a:r>
            <a:r>
              <a:rPr lang="en-AU" sz="1800" b="0" i="0" u="none" strike="noStrike">
                <a:solidFill>
                  <a:srgbClr val="000000"/>
                </a:solidFill>
                <a:effectLst/>
                <a:latin typeface="Myriad Pro"/>
              </a:rPr>
              <a:t> </a:t>
            </a:r>
            <a:r>
              <a:rPr lang="en-US" sz="1800" b="0" i="0">
                <a:solidFill>
                  <a:srgbClr val="444444"/>
                </a:solidFill>
                <a:effectLst/>
                <a:latin typeface="Myriad Pro"/>
              </a:rPr>
              <a:t>​</a:t>
            </a:r>
          </a:p>
          <a:p>
            <a:pPr marL="742950" lvl="1" indent="-285750" algn="l" rtl="0" fontAlgn="base">
              <a:buFont typeface="Arial" panose="020B0604020202020204" pitchFamily="34" charset="0"/>
              <a:buChar char="•"/>
            </a:pPr>
            <a:r>
              <a:rPr lang="en-AU" sz="1800" b="0" i="0" u="none" strike="noStrike">
                <a:solidFill>
                  <a:srgbClr val="000000"/>
                </a:solidFill>
                <a:effectLst/>
                <a:latin typeface="Myriad Pro"/>
              </a:rPr>
              <a:t>The </a:t>
            </a:r>
            <a:r>
              <a:rPr lang="en-AU" sz="1800" b="0" i="0" u="none" strike="noStrike" err="1">
                <a:solidFill>
                  <a:srgbClr val="000000"/>
                </a:solidFill>
                <a:effectLst/>
                <a:latin typeface="Myriad Pro"/>
              </a:rPr>
              <a:t>palliMEDS</a:t>
            </a:r>
            <a:r>
              <a:rPr lang="en-AU" sz="1800" b="0" i="0" u="none" strike="noStrike">
                <a:solidFill>
                  <a:srgbClr val="000000"/>
                </a:solidFill>
                <a:effectLst/>
                <a:latin typeface="Myriad Pro"/>
              </a:rPr>
              <a:t> app downloaded onto your phone</a:t>
            </a:r>
            <a:endParaRPr lang="en-AU"/>
          </a:p>
          <a:p>
            <a:endParaRPr lang="en-AU"/>
          </a:p>
        </p:txBody>
      </p:sp>
      <p:sp>
        <p:nvSpPr>
          <p:cNvPr id="4" name="Slide Number Placeholder 3"/>
          <p:cNvSpPr>
            <a:spLocks noGrp="1"/>
          </p:cNvSpPr>
          <p:nvPr>
            <p:ph type="sldNum" sz="quarter" idx="5"/>
          </p:nvPr>
        </p:nvSpPr>
        <p:spPr/>
        <p:txBody>
          <a:bodyPr/>
          <a:lstStyle/>
          <a:p>
            <a:fld id="{D9FC3C91-ADBA-4EDE-B092-8E7E78CD9730}" type="slidenum">
              <a:rPr lang="en-AU" smtClean="0"/>
              <a:t>1</a:t>
            </a:fld>
            <a:endParaRPr lang="en-AU"/>
          </a:p>
        </p:txBody>
      </p:sp>
    </p:spTree>
    <p:extLst>
      <p:ext uri="{BB962C8B-B14F-4D97-AF65-F5344CB8AC3E}">
        <p14:creationId xmlns:p14="http://schemas.microsoft.com/office/powerpoint/2010/main" val="3942387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800" b="1" i="0" u="none" strike="noStrike">
                <a:solidFill>
                  <a:srgbClr val="000000"/>
                </a:solidFill>
                <a:effectLst/>
                <a:latin typeface="Calibri"/>
                <a:cs typeface="Calibri"/>
              </a:rPr>
              <a:t>Notes: </a:t>
            </a:r>
            <a:r>
              <a:rPr lang="en-US" sz="1800" b="1" i="0">
                <a:solidFill>
                  <a:srgbClr val="444444"/>
                </a:solidFill>
                <a:effectLst/>
                <a:latin typeface="Calibri"/>
                <a:cs typeface="Calibri"/>
              </a:rPr>
              <a:t>​</a:t>
            </a:r>
            <a:endParaRPr lang="en-US" b="1" i="0">
              <a:solidFill>
                <a:srgbClr val="444444"/>
              </a:solidFill>
              <a:effectLst/>
              <a:latin typeface="Calibri"/>
              <a:cs typeface="Calibri"/>
            </a:endParaRPr>
          </a:p>
          <a:p>
            <a:pPr marL="342900" indent="-342900">
              <a:buAutoNum type="arabicPeriod"/>
            </a:pPr>
            <a:r>
              <a:rPr lang="en-AU"/>
              <a:t>The </a:t>
            </a:r>
            <a:r>
              <a:rPr lang="en-AU" i="1"/>
              <a:t>Palliative care symptom management medicines for Australians living in the community</a:t>
            </a:r>
            <a:r>
              <a:rPr lang="en-US"/>
              <a:t> </a:t>
            </a:r>
            <a:br>
              <a:rPr lang="en-US">
                <a:cs typeface="+mn-lt"/>
              </a:rPr>
            </a:br>
            <a:r>
              <a:rPr lang="en-AU"/>
              <a:t>This is a consensus-based list of medicines suitable for use in the community for the management of terminal symptoms. The medicines have been endorsed by the Australian and New Zealand Society of Palliative Medicine and the target audience is generalists not specialists. </a:t>
            </a:r>
          </a:p>
          <a:p>
            <a:pPr marL="342900" indent="-342900">
              <a:buAutoNum type="arabicPeriod"/>
            </a:pPr>
            <a:r>
              <a:rPr lang="en-AU"/>
              <a:t>The </a:t>
            </a:r>
            <a:r>
              <a:rPr lang="en-AU" err="1"/>
              <a:t>palliMEDS</a:t>
            </a:r>
            <a:r>
              <a:rPr lang="en-AU"/>
              <a:t> app is available to download onto your phone. </a:t>
            </a:r>
            <a:endParaRPr lang="en-US">
              <a:cs typeface="Calibri"/>
            </a:endParaRPr>
          </a:p>
          <a:p>
            <a:pPr marL="628650" lvl="1" indent="-171450">
              <a:buFont typeface="Arial,Sans-Serif"/>
              <a:buChar char="•"/>
            </a:pPr>
            <a:r>
              <a:rPr lang="en-AU"/>
              <a:t>This app </a:t>
            </a:r>
            <a:r>
              <a:rPr lang="en-US"/>
              <a:t>explains the use of the eight medicines that have been endorsed for end-of-life care by the Australian and New Zealand Society of Palliative Medicine. </a:t>
            </a:r>
          </a:p>
          <a:p>
            <a:endParaRPr lang="en-AU"/>
          </a:p>
        </p:txBody>
      </p:sp>
      <p:sp>
        <p:nvSpPr>
          <p:cNvPr id="4" name="Slide Number Placeholder 3"/>
          <p:cNvSpPr>
            <a:spLocks noGrp="1"/>
          </p:cNvSpPr>
          <p:nvPr>
            <p:ph type="sldNum" sz="quarter" idx="5"/>
          </p:nvPr>
        </p:nvSpPr>
        <p:spPr/>
        <p:txBody>
          <a:bodyPr/>
          <a:lstStyle/>
          <a:p>
            <a:fld id="{D9FC3C91-ADBA-4EDE-B092-8E7E78CD9730}" type="slidenum">
              <a:rPr lang="en-AU" smtClean="0"/>
              <a:t>11</a:t>
            </a:fld>
            <a:endParaRPr lang="en-AU"/>
          </a:p>
        </p:txBody>
      </p:sp>
    </p:spTree>
    <p:extLst>
      <p:ext uri="{BB962C8B-B14F-4D97-AF65-F5344CB8AC3E}">
        <p14:creationId xmlns:p14="http://schemas.microsoft.com/office/powerpoint/2010/main" val="1661599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cs typeface="Calibri"/>
              </a:rPr>
              <a:t>Notes:</a:t>
            </a:r>
          </a:p>
          <a:p>
            <a:r>
              <a:rPr lang="en-GB"/>
              <a:t>This guide is for primary care health professionals who are caring for Aboriginal and Torres Strait Islander families. It contains information to support palliative symptom management at home including supporting families to be part of this care.</a:t>
            </a:r>
            <a:endParaRPr lang="en-AU"/>
          </a:p>
        </p:txBody>
      </p:sp>
      <p:sp>
        <p:nvSpPr>
          <p:cNvPr id="4" name="Slide Number Placeholder 3"/>
          <p:cNvSpPr>
            <a:spLocks noGrp="1"/>
          </p:cNvSpPr>
          <p:nvPr>
            <p:ph type="sldNum" sz="quarter" idx="5"/>
          </p:nvPr>
        </p:nvSpPr>
        <p:spPr/>
        <p:txBody>
          <a:bodyPr/>
          <a:lstStyle/>
          <a:p>
            <a:fld id="{D9FC3C91-ADBA-4EDE-B092-8E7E78CD9730}" type="slidenum">
              <a:rPr lang="en-AU" smtClean="0"/>
              <a:t>12</a:t>
            </a:fld>
            <a:endParaRPr lang="en-AU"/>
          </a:p>
        </p:txBody>
      </p:sp>
    </p:spTree>
    <p:extLst>
      <p:ext uri="{BB962C8B-B14F-4D97-AF65-F5344CB8AC3E}">
        <p14:creationId xmlns:p14="http://schemas.microsoft.com/office/powerpoint/2010/main" val="195701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14</a:t>
            </a:fld>
            <a:endParaRPr lang="en-AU"/>
          </a:p>
        </p:txBody>
      </p:sp>
    </p:spTree>
    <p:extLst>
      <p:ext uri="{BB962C8B-B14F-4D97-AF65-F5344CB8AC3E}">
        <p14:creationId xmlns:p14="http://schemas.microsoft.com/office/powerpoint/2010/main" val="3748012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1">
                <a:solidFill>
                  <a:srgbClr val="000000"/>
                </a:solidFill>
                <a:latin typeface="Calibri"/>
                <a:cs typeface="Calibri"/>
              </a:rPr>
              <a:t>Notes:</a:t>
            </a:r>
            <a:endParaRPr lang="en-AU" b="1">
              <a:solidFill>
                <a:srgbClr val="444444"/>
              </a:solidFill>
              <a:latin typeface="Calibri"/>
              <a:cs typeface="Calibri"/>
            </a:endParaRPr>
          </a:p>
          <a:p>
            <a:pPr marL="342900" indent="-342900">
              <a:buAutoNum type="arabicPeriod"/>
            </a:pPr>
            <a:r>
              <a:rPr lang="en-AU" sz="1200" b="1">
                <a:solidFill>
                  <a:srgbClr val="000000"/>
                </a:solidFill>
                <a:latin typeface="Calibri"/>
                <a:cs typeface="Calibri"/>
              </a:rPr>
              <a:t>A4</a:t>
            </a:r>
            <a:r>
              <a:rPr lang="en-AU" sz="1200" b="1" i="0" u="none" strike="noStrike">
                <a:solidFill>
                  <a:srgbClr val="000000"/>
                </a:solidFill>
                <a:effectLst/>
                <a:latin typeface="Calibri"/>
                <a:cs typeface="Calibri"/>
              </a:rPr>
              <a:t> introductory </a:t>
            </a:r>
            <a:r>
              <a:rPr lang="en-AU" sz="1200" b="1">
                <a:solidFill>
                  <a:srgbClr val="000000"/>
                </a:solidFill>
                <a:latin typeface="Calibri"/>
                <a:cs typeface="Calibri"/>
              </a:rPr>
              <a:t>brochure: </a:t>
            </a:r>
            <a:r>
              <a:rPr lang="en-AU" sz="1200">
                <a:solidFill>
                  <a:srgbClr val="000000"/>
                </a:solidFill>
                <a:latin typeface="Calibri"/>
                <a:cs typeface="Calibri"/>
              </a:rPr>
              <a:t>This</a:t>
            </a:r>
            <a:r>
              <a:rPr lang="en-AU" sz="1200" b="0" i="0" u="none" strike="noStrike">
                <a:solidFill>
                  <a:srgbClr val="000000"/>
                </a:solidFill>
                <a:effectLst/>
                <a:latin typeface="Calibri"/>
                <a:cs typeface="Calibri"/>
              </a:rPr>
              <a:t> brochure introduces to carers to how they can help manage symptoms including safely using subcutaneous medicines. </a:t>
            </a:r>
            <a:r>
              <a:rPr lang="en-AU" sz="1200" b="0" i="0">
                <a:solidFill>
                  <a:srgbClr val="444444"/>
                </a:solidFill>
                <a:effectLst/>
                <a:latin typeface="Calibri"/>
                <a:cs typeface="Calibri"/>
              </a:rPr>
              <a:t>​</a:t>
            </a:r>
          </a:p>
          <a:p>
            <a:pPr marL="342900" indent="-342900">
              <a:buAutoNum type="arabicPeriod"/>
            </a:pPr>
            <a:r>
              <a:rPr lang="en-AU" sz="1200" b="1">
                <a:solidFill>
                  <a:srgbClr val="000000"/>
                </a:solidFill>
                <a:latin typeface="Calibri"/>
                <a:cs typeface="Calibri"/>
              </a:rPr>
              <a:t>Practical</a:t>
            </a:r>
            <a:r>
              <a:rPr lang="en-AU" sz="1200" b="1" i="0" u="none" strike="noStrike">
                <a:solidFill>
                  <a:srgbClr val="000000"/>
                </a:solidFill>
                <a:effectLst/>
                <a:latin typeface="Calibri"/>
                <a:cs typeface="Calibri"/>
              </a:rPr>
              <a:t> handbook for carers</a:t>
            </a:r>
            <a:r>
              <a:rPr lang="en-AU" sz="1200" b="1" i="0" u="none" strike="noStrike">
                <a:solidFill>
                  <a:srgbClr val="444444"/>
                </a:solidFill>
                <a:effectLst/>
                <a:latin typeface="Calibri"/>
                <a:cs typeface="Calibri"/>
              </a:rPr>
              <a:t>: </a:t>
            </a:r>
            <a:r>
              <a:rPr lang="en-AU" sz="1200" b="0" i="0" u="none" strike="noStrike">
                <a:solidFill>
                  <a:srgbClr val="000000"/>
                </a:solidFill>
                <a:effectLst/>
                <a:latin typeface="Calibri"/>
                <a:cs typeface="Calibri"/>
              </a:rPr>
              <a:t>The practical handbook provides written and pictorial material with the information a carer needs to help manage breakthrough symptoms safely using subcutaneous medicines. </a:t>
            </a:r>
            <a:r>
              <a:rPr lang="en-AU" sz="1200" b="0" i="0">
                <a:solidFill>
                  <a:srgbClr val="444444"/>
                </a:solidFill>
                <a:effectLst/>
                <a:latin typeface="Calibri"/>
                <a:cs typeface="Calibri"/>
              </a:rPr>
              <a:t>​​</a:t>
            </a:r>
            <a:r>
              <a:rPr lang="en-AU" sz="1200" b="0" i="0" u="none" strike="noStrike">
                <a:solidFill>
                  <a:srgbClr val="000000"/>
                </a:solidFill>
                <a:effectLst/>
                <a:latin typeface="Calibri"/>
                <a:cs typeface="Calibri"/>
              </a:rPr>
              <a:t>This can be used as a teaching tool and/or as a reference for a carer. </a:t>
            </a:r>
            <a:r>
              <a:rPr lang="en-AU" sz="1200" b="0" i="0">
                <a:solidFill>
                  <a:srgbClr val="444444"/>
                </a:solidFill>
                <a:effectLst/>
                <a:latin typeface="Calibri"/>
                <a:cs typeface="Calibri"/>
              </a:rPr>
              <a:t>​​</a:t>
            </a:r>
            <a:r>
              <a:rPr lang="en-AU" sz="1200" b="0" i="0" u="none" strike="noStrike">
                <a:solidFill>
                  <a:srgbClr val="000000"/>
                </a:solidFill>
                <a:effectLst/>
                <a:latin typeface="Calibri"/>
                <a:cs typeface="Calibri"/>
              </a:rPr>
              <a:t>The handbook itself is divided into 2 sections –(1) key information important for all carers and (2) extra information for those carers who like to read more. Some carers may not find the handbook useful and the videos can be used as an alternative. They have similar information presented in a way to meet different learning styles of carers. </a:t>
            </a:r>
            <a:r>
              <a:rPr lang="en-AU" sz="1200" b="0" i="0">
                <a:solidFill>
                  <a:srgbClr val="444444"/>
                </a:solidFill>
                <a:effectLst/>
                <a:latin typeface="Calibri"/>
                <a:cs typeface="Calibri"/>
              </a:rPr>
              <a:t>​</a:t>
            </a:r>
            <a:br>
              <a:rPr lang="en-AU" sz="1200" b="0" i="0">
                <a:effectLst/>
                <a:latin typeface="Calibri" panose="020F0502020204030204" pitchFamily="34" charset="0"/>
                <a:cs typeface="Calibri"/>
              </a:rPr>
            </a:br>
            <a:endParaRPr lang="en-AU" sz="1200" b="0" i="0">
              <a:solidFill>
                <a:srgbClr val="444444"/>
              </a:solidFill>
              <a:effectLst/>
              <a:latin typeface="Calibri"/>
              <a:cs typeface="Calibri"/>
            </a:endParaRPr>
          </a:p>
          <a:p>
            <a:pPr marL="342900" indent="-342900">
              <a:buAutoNum type="arabicPeriod"/>
            </a:pPr>
            <a:r>
              <a:rPr lang="en-AU" sz="1200" b="1" i="0" u="none" strike="noStrike">
                <a:solidFill>
                  <a:srgbClr val="000000"/>
                </a:solidFill>
                <a:effectLst/>
                <a:latin typeface="Calibri"/>
                <a:cs typeface="Calibri"/>
              </a:rPr>
              <a:t>Writing a label, opening an ampoule and drawing up medicine:  A step-by-step guide</a:t>
            </a:r>
            <a:r>
              <a:rPr lang="en-AU" sz="1200" b="1" i="0">
                <a:solidFill>
                  <a:srgbClr val="444444"/>
                </a:solidFill>
                <a:effectLst/>
                <a:latin typeface="Calibri"/>
                <a:cs typeface="Calibri"/>
              </a:rPr>
              <a:t>​</a:t>
            </a:r>
            <a:br>
              <a:rPr lang="en-AU" sz="1200" b="0" i="0">
                <a:effectLst/>
                <a:latin typeface="Calibri" panose="020F0502020204030204" pitchFamily="34" charset="0"/>
                <a:cs typeface="Calibri"/>
              </a:rPr>
            </a:br>
            <a:r>
              <a:rPr lang="en-AU" sz="1200" b="0" i="0" u="none" strike="noStrike">
                <a:solidFill>
                  <a:srgbClr val="000000"/>
                </a:solidFill>
                <a:effectLst/>
                <a:latin typeface="Calibri"/>
                <a:cs typeface="Calibri"/>
              </a:rPr>
              <a:t>The information in the laminated step-by-step guide is also in the practical handbook. </a:t>
            </a:r>
            <a:r>
              <a:rPr lang="en-AU" sz="1200" b="0" i="0">
                <a:solidFill>
                  <a:srgbClr val="444444"/>
                </a:solidFill>
                <a:effectLst/>
                <a:latin typeface="Calibri"/>
                <a:cs typeface="Calibri"/>
              </a:rPr>
              <a:t>​</a:t>
            </a:r>
            <a:r>
              <a:rPr lang="en-AU" sz="1200" b="0" i="0" u="none" strike="noStrike">
                <a:solidFill>
                  <a:srgbClr val="000000"/>
                </a:solidFill>
                <a:effectLst/>
                <a:latin typeface="Calibri"/>
                <a:cs typeface="Calibri"/>
              </a:rPr>
              <a:t>This illustrated guide is a simple guide for carers to follow and explains how to write a syringe label correctly, open an ampoule and draw up medicine using a step-by-step approach. The step-by-step guide contains clear images and simple text to help the carer complete the tasks.</a:t>
            </a:r>
            <a:r>
              <a:rPr lang="en-AU" sz="1200" b="0" i="0">
                <a:solidFill>
                  <a:srgbClr val="444444"/>
                </a:solidFill>
                <a:effectLst/>
                <a:latin typeface="Calibri"/>
                <a:cs typeface="Calibri"/>
              </a:rPr>
              <a:t>​</a:t>
            </a:r>
            <a:r>
              <a:rPr lang="en-AU" sz="1200" b="0" i="0">
                <a:solidFill>
                  <a:srgbClr val="444444"/>
                </a:solidFill>
                <a:effectLst/>
                <a:latin typeface="Calibri" panose="020F0502020204030204" pitchFamily="34" charset="0"/>
                <a:cs typeface="Calibri"/>
              </a:rPr>
              <a:t> </a:t>
            </a:r>
            <a:r>
              <a:rPr lang="en-AU" sz="1200" b="0" i="0">
                <a:solidFill>
                  <a:srgbClr val="444444"/>
                </a:solidFill>
                <a:effectLst/>
                <a:latin typeface="Calibri"/>
                <a:cs typeface="Calibri"/>
              </a:rPr>
              <a:t>​</a:t>
            </a:r>
            <a:r>
              <a:rPr lang="en-AU" sz="1200" b="0" i="0" u="none" strike="noStrike">
                <a:solidFill>
                  <a:srgbClr val="000000"/>
                </a:solidFill>
                <a:effectLst/>
                <a:latin typeface="Calibri"/>
                <a:cs typeface="Calibri"/>
              </a:rPr>
              <a:t>You can use this to teach each individual step with a carer and later to check their competency to undertake each step. </a:t>
            </a:r>
            <a:r>
              <a:rPr lang="en-AU" sz="1200" b="0" i="0">
                <a:solidFill>
                  <a:srgbClr val="444444"/>
                </a:solidFill>
                <a:effectLst/>
                <a:latin typeface="Calibri"/>
                <a:cs typeface="Calibri"/>
              </a:rPr>
              <a:t>​</a:t>
            </a:r>
            <a:br>
              <a:rPr lang="en-AU" sz="1200" b="0" i="0">
                <a:effectLst/>
                <a:latin typeface="Calibri" panose="020F0502020204030204" pitchFamily="34" charset="0"/>
                <a:cs typeface="Calibri"/>
              </a:rPr>
            </a:br>
            <a:endParaRPr lang="en-AU" sz="1200" b="0" i="0">
              <a:solidFill>
                <a:srgbClr val="444444"/>
              </a:solidFill>
              <a:effectLst/>
              <a:latin typeface="Calibri"/>
              <a:cs typeface="Calibri"/>
            </a:endParaRPr>
          </a:p>
          <a:p>
            <a:pPr marL="342900" indent="-342900">
              <a:buAutoNum type="arabicPeriod"/>
            </a:pPr>
            <a:r>
              <a:rPr lang="en-AU" sz="1200" b="1" i="0" u="none" strike="noStrike">
                <a:solidFill>
                  <a:srgbClr val="000000"/>
                </a:solidFill>
                <a:effectLst/>
                <a:latin typeface="Calibri"/>
                <a:cs typeface="Calibri"/>
              </a:rPr>
              <a:t>Giving medicine using a subcutaneous cannula: A step-by-step guide</a:t>
            </a:r>
            <a:r>
              <a:rPr lang="en-AU" sz="1200" b="1" i="0">
                <a:solidFill>
                  <a:srgbClr val="444444"/>
                </a:solidFill>
                <a:effectLst/>
                <a:latin typeface="Calibri"/>
                <a:cs typeface="Calibri"/>
              </a:rPr>
              <a:t>​</a:t>
            </a:r>
            <a:br>
              <a:rPr lang="en-AU" sz="1200" b="1" i="0">
                <a:effectLst/>
                <a:latin typeface="Calibri" panose="020F0502020204030204" pitchFamily="34" charset="0"/>
                <a:cs typeface="Calibri"/>
              </a:rPr>
            </a:br>
            <a:r>
              <a:rPr lang="en-AU" sz="1200" b="0" i="0">
                <a:solidFill>
                  <a:srgbClr val="444444"/>
                </a:solidFill>
                <a:effectLst/>
                <a:latin typeface="Calibri"/>
                <a:cs typeface="Calibri"/>
              </a:rPr>
              <a:t>​</a:t>
            </a:r>
            <a:r>
              <a:rPr lang="en-AU" sz="1200" b="0" i="0" u="none" strike="noStrike">
                <a:solidFill>
                  <a:srgbClr val="000000"/>
                </a:solidFill>
                <a:effectLst/>
                <a:latin typeface="Calibri"/>
                <a:cs typeface="Calibri"/>
              </a:rPr>
              <a:t>The information in the laminated step-by-step guide is also in the practical handbook. </a:t>
            </a:r>
            <a:r>
              <a:rPr lang="en-AU" sz="1200" b="0" i="0">
                <a:solidFill>
                  <a:srgbClr val="444444"/>
                </a:solidFill>
                <a:effectLst/>
                <a:latin typeface="Calibri"/>
                <a:cs typeface="Calibri"/>
              </a:rPr>
              <a:t>​</a:t>
            </a:r>
            <a:r>
              <a:rPr lang="en-AU" sz="1200" b="0" i="0" u="none" strike="noStrike">
                <a:solidFill>
                  <a:srgbClr val="000000"/>
                </a:solidFill>
                <a:effectLst/>
                <a:latin typeface="Calibri"/>
                <a:cs typeface="Calibri"/>
              </a:rPr>
              <a:t>This illustrated guide is a simple guide for carers to follow and explains how to give medicine using a subcutaneous cannula. The step-by-step guide contains clear images and simple text to help the carer complete the tasks.</a:t>
            </a:r>
            <a:r>
              <a:rPr lang="en-AU" sz="1200" b="0" i="0">
                <a:solidFill>
                  <a:srgbClr val="444444"/>
                </a:solidFill>
                <a:effectLst/>
                <a:latin typeface="Calibri"/>
                <a:cs typeface="Calibri"/>
              </a:rPr>
              <a:t>​</a:t>
            </a:r>
            <a:r>
              <a:rPr lang="en-AU" sz="1200" b="0" i="0">
                <a:solidFill>
                  <a:srgbClr val="444444"/>
                </a:solidFill>
                <a:effectLst/>
                <a:latin typeface="Calibri" panose="020F0502020204030204" pitchFamily="34" charset="0"/>
                <a:cs typeface="Calibri"/>
              </a:rPr>
              <a:t> </a:t>
            </a:r>
            <a:r>
              <a:rPr lang="en-AU" sz="1200" b="0" i="0">
                <a:solidFill>
                  <a:srgbClr val="444444"/>
                </a:solidFill>
                <a:effectLst/>
                <a:latin typeface="Calibri"/>
                <a:cs typeface="Calibri"/>
              </a:rPr>
              <a:t>​</a:t>
            </a:r>
            <a:r>
              <a:rPr lang="en-AU" sz="1200" b="0" i="0" u="none" strike="noStrike">
                <a:solidFill>
                  <a:srgbClr val="000000"/>
                </a:solidFill>
                <a:effectLst/>
                <a:latin typeface="Calibri"/>
                <a:cs typeface="Calibri"/>
              </a:rPr>
              <a:t>You can use this to teach each individual step with a carer and later to check their competency to undertake each step. </a:t>
            </a:r>
            <a:r>
              <a:rPr lang="en-AU" sz="1200" b="0" i="0">
                <a:solidFill>
                  <a:srgbClr val="444444"/>
                </a:solidFill>
                <a:effectLst/>
                <a:latin typeface="Calibri"/>
                <a:cs typeface="Calibri"/>
              </a:rPr>
              <a:t>​</a:t>
            </a:r>
            <a:br>
              <a:rPr lang="en-AU" sz="1200" b="0" i="0">
                <a:effectLst/>
                <a:latin typeface="Calibri" panose="020F0502020204030204" pitchFamily="34" charset="0"/>
                <a:cs typeface="Calibri"/>
              </a:rPr>
            </a:br>
            <a:endParaRPr lang="en-AU" sz="1200" b="0" i="0">
              <a:solidFill>
                <a:srgbClr val="444444"/>
              </a:solidFill>
              <a:effectLst/>
              <a:latin typeface="Calibri"/>
              <a:cs typeface="Calibri"/>
            </a:endParaRPr>
          </a:p>
          <a:p>
            <a:pPr marL="342900" indent="-342900">
              <a:buAutoNum type="arabicPeriod"/>
            </a:pPr>
            <a:r>
              <a:rPr lang="en-AU" sz="1200" b="1" i="0" u="none" strike="noStrike">
                <a:solidFill>
                  <a:srgbClr val="000000"/>
                </a:solidFill>
                <a:effectLst/>
                <a:latin typeface="Calibri"/>
                <a:cs typeface="Calibri"/>
              </a:rPr>
              <a:t>Medicines diary</a:t>
            </a:r>
            <a:r>
              <a:rPr lang="en-AU" sz="1200" b="1" i="0">
                <a:solidFill>
                  <a:srgbClr val="444444"/>
                </a:solidFill>
                <a:effectLst/>
                <a:latin typeface="Calibri"/>
                <a:cs typeface="Calibri"/>
              </a:rPr>
              <a:t>​</a:t>
            </a:r>
            <a:br>
              <a:rPr lang="en-AU" sz="1200" b="0" i="0">
                <a:effectLst/>
                <a:latin typeface="Calibri" panose="020F0502020204030204" pitchFamily="34" charset="0"/>
                <a:cs typeface="Calibri"/>
              </a:rPr>
            </a:br>
            <a:r>
              <a:rPr lang="en-AU" sz="1200" b="0" i="0" u="none" strike="noStrike">
                <a:solidFill>
                  <a:srgbClr val="000000"/>
                </a:solidFill>
                <a:effectLst/>
                <a:latin typeface="Calibri"/>
                <a:cs typeface="Calibri"/>
              </a:rPr>
              <a:t>The medicines diary is for carers to record all the subcutaneous medicines that are given. Details to be entered include date, time, name of medicine, reason for giving medicine and symptom rating before and about 20 minutes after medicine is given. </a:t>
            </a:r>
            <a:r>
              <a:rPr lang="en-AU" sz="1200" b="0" i="0">
                <a:solidFill>
                  <a:srgbClr val="444444"/>
                </a:solidFill>
                <a:effectLst/>
                <a:latin typeface="Calibri"/>
                <a:cs typeface="Calibri"/>
              </a:rPr>
              <a:t>​</a:t>
            </a:r>
            <a:r>
              <a:rPr lang="en-AU" sz="1200" b="0" i="0" u="none" strike="noStrike">
                <a:solidFill>
                  <a:srgbClr val="000000"/>
                </a:solidFill>
                <a:effectLst/>
                <a:latin typeface="Calibri"/>
                <a:cs typeface="Calibri"/>
              </a:rPr>
              <a:t>The diary allows the health care team to monitor the medicines given and assess if medicines need to be changed. It also promotes communication between the carer and the health care team.</a:t>
            </a:r>
            <a:r>
              <a:rPr lang="en-AU" sz="1200" b="0" i="0">
                <a:solidFill>
                  <a:srgbClr val="444444"/>
                </a:solidFill>
                <a:effectLst/>
                <a:latin typeface="Calibri"/>
                <a:cs typeface="Calibri"/>
              </a:rPr>
              <a:t>​</a:t>
            </a:r>
            <a:br>
              <a:rPr lang="en-AU" sz="1200" b="0" i="0">
                <a:effectLst/>
                <a:latin typeface="Calibri" panose="020F0502020204030204" pitchFamily="34" charset="0"/>
                <a:cs typeface="Calibri"/>
              </a:rPr>
            </a:br>
            <a:r>
              <a:rPr lang="en-AU" sz="1200">
                <a:solidFill>
                  <a:srgbClr val="444444"/>
                </a:solidFill>
                <a:latin typeface="Calibri"/>
                <a:cs typeface="Calibri"/>
              </a:rPr>
              <a:t>​​</a:t>
            </a:r>
            <a:endParaRPr lang="en-AU" sz="1200" b="1" i="0">
              <a:solidFill>
                <a:srgbClr val="444444"/>
              </a:solidFill>
              <a:effectLst/>
              <a:latin typeface="Calibri" panose="020F0502020204030204" pitchFamily="34" charset="0"/>
              <a:cs typeface="Calibri"/>
            </a:endParaRPr>
          </a:p>
          <a:p>
            <a:pPr marL="342900" indent="-342900">
              <a:buAutoNum type="arabicPeriod"/>
            </a:pPr>
            <a:r>
              <a:rPr lang="en-AU" sz="1200" b="1" i="0" u="none" strike="noStrike">
                <a:solidFill>
                  <a:srgbClr val="000000"/>
                </a:solidFill>
                <a:effectLst/>
                <a:latin typeface="Calibri"/>
                <a:cs typeface="Calibri"/>
              </a:rPr>
              <a:t>Colour-coded labelling system</a:t>
            </a:r>
            <a:r>
              <a:rPr lang="en-AU" sz="1200" b="1" i="0">
                <a:solidFill>
                  <a:srgbClr val="444444"/>
                </a:solidFill>
                <a:effectLst/>
                <a:latin typeface="Calibri"/>
                <a:cs typeface="Calibri"/>
              </a:rPr>
              <a:t>​</a:t>
            </a:r>
            <a:br>
              <a:rPr lang="en-AU" sz="1200" b="0" i="0">
                <a:effectLst/>
                <a:latin typeface="Calibri" panose="020F0502020204030204" pitchFamily="34" charset="0"/>
                <a:cs typeface="Calibri"/>
              </a:rPr>
            </a:br>
            <a:r>
              <a:rPr lang="en-AU" sz="1200" b="0" i="0" u="none" strike="noStrike">
                <a:solidFill>
                  <a:srgbClr val="000000"/>
                </a:solidFill>
                <a:effectLst/>
                <a:latin typeface="Calibri"/>
                <a:cs typeface="Calibri"/>
              </a:rPr>
              <a:t>The colour-coded labelling system includes medicine labels for syringes and the Symptoms and medicines: Colour-coded fridge chart.</a:t>
            </a:r>
            <a:r>
              <a:rPr lang="en-AU" sz="1200" b="0" i="0">
                <a:solidFill>
                  <a:srgbClr val="444444"/>
                </a:solidFill>
                <a:effectLst/>
                <a:latin typeface="Calibri"/>
                <a:cs typeface="Calibri"/>
              </a:rPr>
              <a:t> </a:t>
            </a:r>
            <a:br>
              <a:rPr lang="en-AU" sz="1200" b="0" i="0">
                <a:solidFill>
                  <a:srgbClr val="444444"/>
                </a:solidFill>
                <a:effectLst/>
                <a:latin typeface="Calibri"/>
                <a:cs typeface="Calibri"/>
              </a:rPr>
            </a:br>
            <a:br>
              <a:rPr lang="en-AU" sz="1200" b="0" i="0">
                <a:solidFill>
                  <a:srgbClr val="444444"/>
                </a:solidFill>
                <a:effectLst/>
                <a:latin typeface="Calibri"/>
                <a:cs typeface="Calibri"/>
              </a:rPr>
            </a:br>
            <a:r>
              <a:rPr lang="en-AU" sz="1200" b="0" i="0" u="none" strike="noStrike">
                <a:solidFill>
                  <a:srgbClr val="000000"/>
                </a:solidFill>
                <a:effectLst/>
                <a:latin typeface="Calibri"/>
                <a:cs typeface="Calibri"/>
              </a:rPr>
              <a:t>Medicine labels</a:t>
            </a:r>
            <a:r>
              <a:rPr lang="en-AU" sz="1200" b="0" i="0">
                <a:solidFill>
                  <a:srgbClr val="444444"/>
                </a:solidFill>
                <a:effectLst/>
                <a:latin typeface="Calibri"/>
                <a:cs typeface="Calibri"/>
              </a:rPr>
              <a:t>​</a:t>
            </a:r>
            <a:r>
              <a:rPr lang="en-AU" sz="1200" b="0" i="0">
                <a:solidFill>
                  <a:srgbClr val="444444"/>
                </a:solidFill>
                <a:effectLst/>
                <a:latin typeface="Calibri" panose="020F0502020204030204" pitchFamily="34" charset="0"/>
                <a:cs typeface="Calibri"/>
              </a:rPr>
              <a:t>: </a:t>
            </a:r>
            <a:r>
              <a:rPr lang="en-AU" sz="1200" b="0" i="0" u="none" strike="noStrike">
                <a:solidFill>
                  <a:srgbClr val="000000"/>
                </a:solidFill>
                <a:effectLst/>
                <a:latin typeface="Calibri"/>
                <a:cs typeface="Calibri"/>
              </a:rPr>
              <a:t>The medicine labels are colour-coded and pre-printed with the name of the medicine and the symptom that is treated by that medicine. All syringes containing subcutaneous medicines must be labelled correctly by the person who draws up the medicine (RN or carer): the dose (from the medicine order), the volume in the syringe, the date drawn up and the initials of the person drawing up the medicine.  </a:t>
            </a:r>
            <a:r>
              <a:rPr lang="en-AU" sz="1200" b="0" i="0">
                <a:solidFill>
                  <a:srgbClr val="444444"/>
                </a:solidFill>
                <a:effectLst/>
                <a:latin typeface="Calibri"/>
                <a:cs typeface="Calibri"/>
              </a:rPr>
              <a:t>​</a:t>
            </a:r>
            <a:br>
              <a:rPr lang="en-AU" sz="1200" b="0" i="0">
                <a:effectLst/>
                <a:latin typeface="Calibri" panose="020F0502020204030204" pitchFamily="34" charset="0"/>
                <a:cs typeface="Calibri"/>
              </a:rPr>
            </a:br>
            <a:r>
              <a:rPr lang="en-AU" sz="1200" b="0" i="0">
                <a:solidFill>
                  <a:srgbClr val="444444"/>
                </a:solidFill>
                <a:effectLst/>
                <a:latin typeface="Calibri"/>
                <a:cs typeface="Calibri"/>
              </a:rPr>
              <a:t>​</a:t>
            </a:r>
            <a:br>
              <a:rPr lang="en-AU" sz="1200" b="0" i="0">
                <a:effectLst/>
                <a:latin typeface="Calibri" panose="020F0502020204030204" pitchFamily="34" charset="0"/>
                <a:cs typeface="Calibri"/>
              </a:rPr>
            </a:br>
            <a:r>
              <a:rPr lang="en-AU" sz="1200" b="0" i="0" u="none" strike="noStrike">
                <a:solidFill>
                  <a:srgbClr val="000000"/>
                </a:solidFill>
                <a:effectLst/>
                <a:latin typeface="Calibri"/>
                <a:cs typeface="Calibri"/>
              </a:rPr>
              <a:t>Fridge chart</a:t>
            </a:r>
            <a:r>
              <a:rPr lang="en-AU" sz="1200" b="0" i="0">
                <a:solidFill>
                  <a:srgbClr val="444444"/>
                </a:solidFill>
                <a:effectLst/>
                <a:latin typeface="Calibri"/>
                <a:cs typeface="Calibri"/>
              </a:rPr>
              <a:t>​: </a:t>
            </a:r>
            <a:r>
              <a:rPr lang="en-AU" sz="1200" b="0" i="0" u="none" strike="noStrike">
                <a:solidFill>
                  <a:srgbClr val="000000"/>
                </a:solidFill>
                <a:effectLst/>
                <a:latin typeface="Calibri"/>
                <a:cs typeface="Calibri"/>
              </a:rPr>
              <a:t>Before giving any subcutaneous medicine the label on the syringe should always be checked carefully to make sure the right medicine is selected.</a:t>
            </a:r>
            <a:r>
              <a:rPr lang="en-AU" sz="1200" b="0" i="0">
                <a:solidFill>
                  <a:srgbClr val="444444"/>
                </a:solidFill>
                <a:effectLst/>
                <a:latin typeface="Calibri"/>
                <a:cs typeface="Calibri"/>
              </a:rPr>
              <a:t>​</a:t>
            </a:r>
            <a:br>
              <a:rPr lang="en-AU" sz="1200" b="0" i="0">
                <a:effectLst/>
                <a:latin typeface="Calibri" panose="020F0502020204030204" pitchFamily="34" charset="0"/>
                <a:cs typeface="Calibri"/>
              </a:rPr>
            </a:br>
            <a:r>
              <a:rPr lang="en-AU" sz="1200" b="0" i="0">
                <a:solidFill>
                  <a:srgbClr val="444444"/>
                </a:solidFill>
                <a:effectLst/>
                <a:latin typeface="Calibri"/>
                <a:cs typeface="Calibri"/>
              </a:rPr>
              <a:t>​</a:t>
            </a:r>
            <a:r>
              <a:rPr lang="en-AU" sz="1200" b="0" i="0" u="none" strike="noStrike">
                <a:solidFill>
                  <a:srgbClr val="000000"/>
                </a:solidFill>
                <a:effectLst/>
                <a:latin typeface="Calibri"/>
                <a:cs typeface="Calibri"/>
              </a:rPr>
              <a:t>The fridge chart acts as an additional check to help the carer select the correct medicine for a particular breakthrough symptom. Nurses can write on the chart each medicine and the name of the symptom it is used to treat. The colour-coding matches the colour coding on the medicine labels.</a:t>
            </a:r>
            <a:r>
              <a:rPr lang="en-AU" sz="1200" b="0" i="0">
                <a:solidFill>
                  <a:srgbClr val="444444"/>
                </a:solidFill>
                <a:effectLst/>
                <a:latin typeface="Calibri"/>
                <a:cs typeface="Calibri"/>
              </a:rPr>
              <a:t>​</a:t>
            </a:r>
            <a:r>
              <a:rPr lang="en-AU" sz="1200" b="0" i="0">
                <a:solidFill>
                  <a:srgbClr val="444444"/>
                </a:solidFill>
                <a:effectLst/>
                <a:latin typeface="Calibri" panose="020F0502020204030204" pitchFamily="34" charset="0"/>
                <a:cs typeface="Calibri"/>
              </a:rPr>
              <a:t> </a:t>
            </a:r>
          </a:p>
          <a:p>
            <a:pPr marL="342900" indent="-342900">
              <a:buAutoNum type="arabicPeriod"/>
            </a:pPr>
            <a:endParaRPr lang="en-AU" sz="1200" b="0" i="0">
              <a:solidFill>
                <a:srgbClr val="444444"/>
              </a:solidFill>
              <a:effectLst/>
              <a:latin typeface="Calibri"/>
              <a:cs typeface="Calibri"/>
            </a:endParaRPr>
          </a:p>
          <a:p>
            <a:pPr marL="342900" indent="-342900">
              <a:buAutoNum type="arabicPeriod"/>
            </a:pPr>
            <a:r>
              <a:rPr lang="en-AU" sz="1200" b="1" i="0" u="none" strike="noStrike">
                <a:solidFill>
                  <a:srgbClr val="000000"/>
                </a:solidFill>
                <a:effectLst/>
                <a:latin typeface="Calibri"/>
                <a:cs typeface="Calibri"/>
              </a:rPr>
              <a:t>Practice demonstration kit</a:t>
            </a:r>
            <a:r>
              <a:rPr lang="en-AU" sz="1200" b="1" i="0">
                <a:solidFill>
                  <a:srgbClr val="444444"/>
                </a:solidFill>
                <a:effectLst/>
                <a:latin typeface="Calibri"/>
                <a:cs typeface="Calibri"/>
              </a:rPr>
              <a:t>​</a:t>
            </a:r>
            <a:br>
              <a:rPr lang="en-AU" sz="1200" b="0" i="0">
                <a:effectLst/>
                <a:latin typeface="Calibri" panose="020F0502020204030204" pitchFamily="34" charset="0"/>
                <a:cs typeface="Calibri"/>
              </a:rPr>
            </a:br>
            <a:r>
              <a:rPr lang="en-AU" sz="1200" b="0" i="0" u="none" strike="noStrike">
                <a:solidFill>
                  <a:srgbClr val="000000"/>
                </a:solidFill>
                <a:effectLst/>
                <a:latin typeface="Calibri"/>
                <a:cs typeface="Calibri"/>
              </a:rPr>
              <a:t>The practice demonstration kit can be used by nurses as a teaching aid during the one-on-one training session and by carers to practice giving medicines through a subcutaneous cannula during and after the training session. </a:t>
            </a:r>
            <a:r>
              <a:rPr lang="en-AU" sz="1200" b="0" i="0">
                <a:solidFill>
                  <a:srgbClr val="444444"/>
                </a:solidFill>
                <a:effectLst/>
                <a:latin typeface="Calibri"/>
                <a:cs typeface="Calibri"/>
              </a:rPr>
              <a:t>​</a:t>
            </a:r>
            <a:br>
              <a:rPr lang="en-AU" sz="1200" b="0" i="0">
                <a:effectLst/>
                <a:latin typeface="Calibri" panose="020F0502020204030204" pitchFamily="34" charset="0"/>
                <a:cs typeface="Calibri"/>
              </a:rPr>
            </a:br>
            <a:r>
              <a:rPr lang="en-AU" sz="1200" b="0" i="0">
                <a:solidFill>
                  <a:srgbClr val="444444"/>
                </a:solidFill>
                <a:effectLst/>
                <a:latin typeface="Calibri"/>
                <a:cs typeface="Calibri"/>
              </a:rPr>
              <a:t>​</a:t>
            </a:r>
            <a:r>
              <a:rPr lang="en-AU" sz="1200" b="0" i="0" u="none" strike="noStrike">
                <a:solidFill>
                  <a:srgbClr val="000000"/>
                </a:solidFill>
                <a:effectLst/>
                <a:latin typeface="Calibri"/>
                <a:cs typeface="Calibri"/>
              </a:rPr>
              <a:t>The practice demonstration kit consists of a disposal plastic box with a subcutaneous cannula inserted into a stoma-type adhesive dressing on the lid of the box. The dressing mimics a person’s skin. The other equipment in the plastic box includes blunt drawing-up needles, glass and plastic ampoules, syringes (1mL and 3mL) and syringe caps.</a:t>
            </a:r>
            <a:r>
              <a:rPr lang="en-AU" sz="1200" b="0" i="0">
                <a:solidFill>
                  <a:srgbClr val="444444"/>
                </a:solidFill>
                <a:effectLst/>
                <a:latin typeface="Calibri"/>
                <a:cs typeface="Calibri"/>
              </a:rPr>
              <a:t>​</a:t>
            </a:r>
            <a:br>
              <a:rPr lang="en-AU" sz="1200" b="0" i="0">
                <a:effectLst/>
                <a:latin typeface="Calibri" panose="020F0502020204030204" pitchFamily="34" charset="0"/>
                <a:cs typeface="Calibri"/>
              </a:rPr>
            </a:br>
            <a:endParaRPr lang="en-AU" sz="1200" b="0" i="0">
              <a:solidFill>
                <a:srgbClr val="444444"/>
              </a:solidFill>
              <a:effectLst/>
              <a:latin typeface="Calibri"/>
              <a:cs typeface="Calibri"/>
            </a:endParaRPr>
          </a:p>
          <a:p>
            <a:pPr marL="342900" indent="-342900">
              <a:buAutoNum type="arabicPeriod"/>
            </a:pPr>
            <a:r>
              <a:rPr lang="en-AU" sz="1200" b="1" i="0" u="none" strike="noStrike">
                <a:solidFill>
                  <a:srgbClr val="000000"/>
                </a:solidFill>
                <a:effectLst/>
                <a:latin typeface="Calibri"/>
                <a:cs typeface="Calibri"/>
              </a:rPr>
              <a:t>Short training videos</a:t>
            </a:r>
            <a:r>
              <a:rPr lang="en-AU" sz="1200" b="1" i="0">
                <a:solidFill>
                  <a:srgbClr val="444444"/>
                </a:solidFill>
                <a:effectLst/>
                <a:latin typeface="Calibri"/>
                <a:cs typeface="Calibri"/>
              </a:rPr>
              <a:t>​</a:t>
            </a:r>
            <a:br>
              <a:rPr lang="en-AU" sz="1200" b="0" i="0">
                <a:effectLst/>
                <a:latin typeface="Calibri" panose="020F0502020204030204" pitchFamily="34" charset="0"/>
                <a:cs typeface="Calibri"/>
              </a:rPr>
            </a:br>
            <a:r>
              <a:rPr lang="en-AU" sz="1200" b="0" i="0" u="none" strike="noStrike">
                <a:solidFill>
                  <a:srgbClr val="000000"/>
                </a:solidFill>
                <a:effectLst/>
                <a:latin typeface="Calibri"/>
                <a:cs typeface="Calibri"/>
              </a:rPr>
              <a:t>The 5 videos can be use as a teaching tool and left in the house as a reference for carers. Carers who are visual learners or who do not have strong literacy skills will find these particularly useful. They have similar information to that in the practical handbook.</a:t>
            </a:r>
            <a:r>
              <a:rPr lang="en-AU" sz="1200" b="0" i="0">
                <a:solidFill>
                  <a:srgbClr val="444444"/>
                </a:solidFill>
                <a:effectLst/>
                <a:latin typeface="Calibri"/>
                <a:cs typeface="Calibri"/>
              </a:rPr>
              <a:t>​</a:t>
            </a:r>
            <a:endParaRPr lang="en-AU" b="0" i="0">
              <a:solidFill>
                <a:srgbClr val="444444"/>
              </a:solidFill>
              <a:effectLst/>
              <a:latin typeface="Calibri"/>
              <a:cs typeface="Calibri"/>
            </a:endParaRPr>
          </a:p>
          <a:p>
            <a:pPr algn="l" rtl="0" fontAlgn="base"/>
            <a:endParaRPr lang="en-AU"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15</a:t>
            </a:fld>
            <a:endParaRPr lang="en-AU"/>
          </a:p>
        </p:txBody>
      </p:sp>
    </p:spTree>
    <p:extLst>
      <p:ext uri="{BB962C8B-B14F-4D97-AF65-F5344CB8AC3E}">
        <p14:creationId xmlns:p14="http://schemas.microsoft.com/office/powerpoint/2010/main" val="1607177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solidFill>
                  <a:schemeClr val="tx1"/>
                </a:solidFill>
                <a:latin typeface="Myriad Pro" panose="020B0503030403020204" pitchFamily="34" charset="0"/>
              </a:rPr>
              <a:t>Notes: </a:t>
            </a:r>
          </a:p>
          <a:p>
            <a:pPr marL="171450" indent="-171450">
              <a:buFont typeface="Arial" panose="020B0604020202020204" pitchFamily="34" charset="0"/>
              <a:buChar char="•"/>
            </a:pPr>
            <a:r>
              <a:rPr lang="en-AU">
                <a:solidFill>
                  <a:schemeClr val="tx1"/>
                </a:solidFill>
                <a:latin typeface="Myriad Pro" panose="020B0503030403020204" pitchFamily="34" charset="0"/>
              </a:rPr>
              <a:t>The handbook provides written information and pictures that the carer may need to help manage breakthrough symptoms safely using subcutaneous medicines. </a:t>
            </a:r>
          </a:p>
          <a:p>
            <a:pPr marL="171450" indent="-171450">
              <a:buFont typeface="Arial" panose="020B0604020202020204" pitchFamily="34" charset="0"/>
              <a:buChar char="•"/>
            </a:pPr>
            <a:r>
              <a:rPr lang="en-AU">
                <a:solidFill>
                  <a:schemeClr val="tx1"/>
                </a:solidFill>
                <a:latin typeface="Myriad Pro" panose="020B0503030403020204" pitchFamily="34" charset="0"/>
              </a:rPr>
              <a:t>The medicines diary is used to record all the subcutaneous medicines that the carer gives to the person they are caring for.</a:t>
            </a:r>
          </a:p>
          <a:p>
            <a:pPr marL="171450" indent="-171450">
              <a:buFont typeface="Arial" panose="020B0604020202020204" pitchFamily="34" charset="0"/>
              <a:buChar char="•"/>
            </a:pPr>
            <a:r>
              <a:rPr lang="en-AU">
                <a:solidFill>
                  <a:schemeClr val="tx1"/>
                </a:solidFill>
                <a:latin typeface="Myriad Pro" panose="020B0503030403020204" pitchFamily="34" charset="0"/>
              </a:rPr>
              <a:t>The two illustrated guides explain to the carer, using a step-by-step approach, how to: </a:t>
            </a:r>
          </a:p>
          <a:p>
            <a:pPr marL="457200" lvl="1" indent="0">
              <a:buFont typeface="Arial" panose="020B0604020202020204" pitchFamily="34" charset="0"/>
              <a:buNone/>
            </a:pPr>
            <a:r>
              <a:rPr lang="en-AU">
                <a:solidFill>
                  <a:schemeClr val="tx1"/>
                </a:solidFill>
                <a:latin typeface="Myriad Pro" panose="020B0503030403020204" pitchFamily="34" charset="0"/>
              </a:rPr>
              <a:t>- Write a label, open an ampoule and draw up medicine</a:t>
            </a:r>
          </a:p>
          <a:p>
            <a:pPr marL="457200" lvl="1" indent="0">
              <a:buFont typeface="Arial" panose="020B0604020202020204" pitchFamily="34" charset="0"/>
              <a:buNone/>
            </a:pPr>
            <a:r>
              <a:rPr lang="en-AU">
                <a:solidFill>
                  <a:schemeClr val="tx1"/>
                </a:solidFill>
                <a:latin typeface="Myriad Pro" panose="020B0503030403020204" pitchFamily="34" charset="0"/>
              </a:rPr>
              <a:t>- Give medicine using a subcutaneous cannula.</a:t>
            </a:r>
          </a:p>
        </p:txBody>
      </p:sp>
      <p:sp>
        <p:nvSpPr>
          <p:cNvPr id="4" name="Slide Number Placeholder 3"/>
          <p:cNvSpPr>
            <a:spLocks noGrp="1"/>
          </p:cNvSpPr>
          <p:nvPr>
            <p:ph type="sldNum" sz="quarter" idx="5"/>
          </p:nvPr>
        </p:nvSpPr>
        <p:spPr/>
        <p:txBody>
          <a:bodyPr/>
          <a:lstStyle/>
          <a:p>
            <a:fld id="{D9FC3C91-ADBA-4EDE-B092-8E7E78CD9730}" type="slidenum">
              <a:rPr lang="en-AU" smtClean="0"/>
              <a:t>16</a:t>
            </a:fld>
            <a:endParaRPr lang="en-AU"/>
          </a:p>
        </p:txBody>
      </p:sp>
    </p:spTree>
    <p:extLst>
      <p:ext uri="{BB962C8B-B14F-4D97-AF65-F5344CB8AC3E}">
        <p14:creationId xmlns:p14="http://schemas.microsoft.com/office/powerpoint/2010/main" val="1799069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solidFill>
                  <a:schemeClr val="tx1"/>
                </a:solidFill>
                <a:latin typeface="Myriad Pro" panose="020B0503030403020204" pitchFamily="34" charset="0"/>
              </a:rPr>
              <a:t>Notes:</a:t>
            </a:r>
          </a:p>
          <a:p>
            <a:pPr marL="171450" indent="-171450">
              <a:buFont typeface="Arial" panose="020B0604020202020204" pitchFamily="34" charset="0"/>
              <a:buChar char="•"/>
            </a:pPr>
            <a:r>
              <a:rPr lang="en-AU">
                <a:solidFill>
                  <a:schemeClr val="tx1"/>
                </a:solidFill>
                <a:latin typeface="Myriad Pro" panose="020B0503030403020204" pitchFamily="34" charset="0"/>
              </a:rPr>
              <a:t>The colour-coded labelling system acts as an extra safety check for the carer to help them select the correct medicine for each breakthrough symptom. It includes: </a:t>
            </a:r>
          </a:p>
          <a:p>
            <a:pPr marL="628650" lvl="1" indent="-171450">
              <a:buFontTx/>
              <a:buChar char="-"/>
            </a:pPr>
            <a:r>
              <a:rPr lang="en-AU">
                <a:solidFill>
                  <a:schemeClr val="tx1"/>
                </a:solidFill>
                <a:latin typeface="Myriad Pro" panose="020B0503030403020204" pitchFamily="34" charset="0"/>
              </a:rPr>
              <a:t>Colour-coded sticky labels for syringes and</a:t>
            </a:r>
          </a:p>
          <a:p>
            <a:pPr marL="628650" lvl="1" indent="-171450">
              <a:buFontTx/>
              <a:buChar char="-"/>
            </a:pPr>
            <a:r>
              <a:rPr lang="en-AU">
                <a:solidFill>
                  <a:schemeClr val="tx1"/>
                </a:solidFill>
                <a:latin typeface="Myriad Pro" panose="020B0503030403020204" pitchFamily="34" charset="0"/>
              </a:rPr>
              <a:t>Symptoms and medicines: </a:t>
            </a:r>
            <a:r>
              <a:rPr lang="en-AU" i="1">
                <a:solidFill>
                  <a:schemeClr val="tx1"/>
                </a:solidFill>
                <a:latin typeface="Myriad Pro" panose="020B0503030403020204" pitchFamily="34" charset="0"/>
              </a:rPr>
              <a:t>Colour-coded fridge chart </a:t>
            </a:r>
          </a:p>
          <a:p>
            <a:pPr marL="171450" lvl="0" indent="-171450">
              <a:buFont typeface="Arial" panose="020B0604020202020204" pitchFamily="34" charset="0"/>
              <a:buChar char="•"/>
            </a:pPr>
            <a:r>
              <a:rPr lang="en-AU" i="0">
                <a:solidFill>
                  <a:schemeClr val="tx1"/>
                </a:solidFill>
                <a:latin typeface="Myriad Pro" panose="020B0503030403020204" pitchFamily="34" charset="0"/>
              </a:rPr>
              <a:t>The colour-coded labelling system is adapted from: Australian Commission on Safety and Quality in Health Care. </a:t>
            </a:r>
            <a:r>
              <a:rPr lang="en-AU" i="1">
                <a:solidFill>
                  <a:schemeClr val="tx1"/>
                </a:solidFill>
                <a:latin typeface="Myriad Pro" panose="020B0503030403020204" pitchFamily="34" charset="0"/>
              </a:rPr>
              <a:t>National Standards for User-applied Labelling of Injectable Medicines, Fluids and Lines</a:t>
            </a:r>
            <a:r>
              <a:rPr lang="en-AU" i="0">
                <a:solidFill>
                  <a:schemeClr val="tx1"/>
                </a:solidFill>
                <a:latin typeface="Myriad Pro" panose="020B0503030403020204" pitchFamily="34" charset="0"/>
              </a:rPr>
              <a:t>. 2015</a:t>
            </a:r>
            <a:r>
              <a:rPr lang="en-AU" i="1">
                <a:solidFill>
                  <a:schemeClr val="tx1"/>
                </a:solidFill>
                <a:latin typeface="Myriad Pro" panose="020B0503030403020204" pitchFamily="34" charset="0"/>
              </a:rPr>
              <a:t>. </a:t>
            </a:r>
          </a:p>
          <a:p>
            <a:pPr marL="171450" lvl="0" indent="-171450">
              <a:buFont typeface="Arial" panose="020B0604020202020204" pitchFamily="34" charset="0"/>
              <a:buChar char="•"/>
            </a:pPr>
            <a:r>
              <a:rPr lang="en-AU" i="0">
                <a:solidFill>
                  <a:schemeClr val="tx1"/>
                </a:solidFill>
                <a:latin typeface="Myriad Pro" panose="020B0503030403020204" pitchFamily="34" charset="0"/>
              </a:rPr>
              <a:t>The nurse must always reiterate to the carer that </a:t>
            </a:r>
            <a:r>
              <a:rPr lang="en-AU" sz="1200" i="0" kern="1200">
                <a:solidFill>
                  <a:schemeClr val="tx1"/>
                </a:solidFill>
                <a:effectLst/>
                <a:latin typeface="Myriad Pro" panose="020B0503030403020204" pitchFamily="34" charset="0"/>
                <a:ea typeface="+mn-ea"/>
                <a:cs typeface="+mn-cs"/>
              </a:rPr>
              <a:t>the most important thing is to check the label on the syringe. This is an important part of the competency check. </a:t>
            </a:r>
            <a:endParaRPr lang="en-AU" i="0">
              <a:solidFill>
                <a:schemeClr val="tx1"/>
              </a:solidFill>
              <a:latin typeface="Myriad Pro" panose="020B0503030403020204" pitchFamily="34" charset="0"/>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17</a:t>
            </a:fld>
            <a:endParaRPr lang="en-AU"/>
          </a:p>
        </p:txBody>
      </p:sp>
    </p:spTree>
    <p:extLst>
      <p:ext uri="{BB962C8B-B14F-4D97-AF65-F5344CB8AC3E}">
        <p14:creationId xmlns:p14="http://schemas.microsoft.com/office/powerpoint/2010/main" val="304544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solidFill>
                  <a:schemeClr val="tx1"/>
                </a:solidFill>
                <a:latin typeface="Myriad Pro" panose="020B0503030403020204" pitchFamily="34" charset="0"/>
              </a:rPr>
              <a:t>Notes: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solidFill>
                  <a:schemeClr val="tx1"/>
                </a:solidFill>
                <a:latin typeface="Myriad Pro" panose="020B0503030403020204" pitchFamily="34" charset="0"/>
              </a:rPr>
              <a:t>The practice demonstration kit can be used by the nurse as a teaching tool and by the carer as a practice device. </a:t>
            </a:r>
          </a:p>
          <a:p>
            <a:endParaRPr lang="en-AU"/>
          </a:p>
        </p:txBody>
      </p:sp>
      <p:sp>
        <p:nvSpPr>
          <p:cNvPr id="4" name="Slide Number Placeholder 3"/>
          <p:cNvSpPr>
            <a:spLocks noGrp="1"/>
          </p:cNvSpPr>
          <p:nvPr>
            <p:ph type="sldNum" sz="quarter" idx="5"/>
          </p:nvPr>
        </p:nvSpPr>
        <p:spPr/>
        <p:txBody>
          <a:bodyPr/>
          <a:lstStyle/>
          <a:p>
            <a:fld id="{D9FC3C91-ADBA-4EDE-B092-8E7E78CD9730}" type="slidenum">
              <a:rPr lang="en-AU" smtClean="0"/>
              <a:t>19</a:t>
            </a:fld>
            <a:endParaRPr lang="en-AU"/>
          </a:p>
        </p:txBody>
      </p:sp>
    </p:spTree>
    <p:extLst>
      <p:ext uri="{BB962C8B-B14F-4D97-AF65-F5344CB8AC3E}">
        <p14:creationId xmlns:p14="http://schemas.microsoft.com/office/powerpoint/2010/main" val="179202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en-AU" sz="1800" b="1" i="0" u="none" strike="noStrike">
                <a:solidFill>
                  <a:srgbClr val="000000"/>
                </a:solidFill>
                <a:effectLst/>
                <a:latin typeface="Myriad Pro" panose="020B0503030403020204" pitchFamily="34" charset="0"/>
              </a:rPr>
              <a:t>Notes:</a:t>
            </a:r>
            <a:r>
              <a:rPr lang="en-US" sz="1800" b="0" i="0">
                <a:solidFill>
                  <a:srgbClr val="444444"/>
                </a:solidFill>
                <a:effectLst/>
                <a:latin typeface="Myriad Pro" panose="020B0503030403020204" pitchFamily="34" charset="0"/>
              </a:rPr>
              <a:t>​</a:t>
            </a:r>
            <a:endParaRPr lang="en-US" b="0" i="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AU" sz="1800" b="0" i="0" u="none" strike="noStrike">
                <a:solidFill>
                  <a:srgbClr val="000000"/>
                </a:solidFill>
                <a:effectLst/>
                <a:latin typeface="Myriad Pro" panose="020B0503030403020204" pitchFamily="34" charset="0"/>
              </a:rPr>
              <a:t>There are 9 key elements to the one-on-one training session conducted by RNs and outlined in the checklist. </a:t>
            </a:r>
            <a:r>
              <a:rPr lang="en-US" sz="1800" b="0" i="0">
                <a:solidFill>
                  <a:srgbClr val="444444"/>
                </a:solidFill>
                <a:effectLst/>
                <a:latin typeface="Myriad Pro" panose="020B050303040302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AU" sz="1800" b="0" i="0" u="none" strike="noStrike">
                <a:solidFill>
                  <a:srgbClr val="000000"/>
                </a:solidFill>
                <a:effectLst/>
                <a:latin typeface="Myriad Pro" panose="020B0503030403020204" pitchFamily="34" charset="0"/>
              </a:rPr>
              <a:t>The one-on-one training checklist and carer post training competency assessment form has a dual purpose: </a:t>
            </a:r>
            <a:endParaRPr lang="en-US" sz="1800" b="0" i="0" u="none" strike="noStrike">
              <a:solidFill>
                <a:srgbClr val="444444"/>
              </a:solidFill>
              <a:effectLst/>
              <a:latin typeface="Myriad Pro" panose="020B0503030403020204" pitchFamily="34" charset="0"/>
            </a:endParaRPr>
          </a:p>
          <a:p>
            <a:pPr marL="742950" lvl="1" indent="-285750" algn="l" rtl="0" fontAlgn="base">
              <a:buFont typeface="Arial" panose="020B0604020202020204" pitchFamily="34" charset="0"/>
              <a:buChar char="•"/>
            </a:pPr>
            <a:r>
              <a:rPr lang="en-AU" sz="1800" b="0" i="0" u="none" strike="noStrike">
                <a:solidFill>
                  <a:srgbClr val="000000"/>
                </a:solidFill>
                <a:effectLst/>
                <a:latin typeface="Myriad Pro" panose="020B0503030403020204" pitchFamily="34" charset="0"/>
              </a:rPr>
              <a:t>A teaching tool for RNs to guide the one-on-one training session</a:t>
            </a:r>
            <a:r>
              <a:rPr lang="en-US" sz="1800" b="0" i="0">
                <a:solidFill>
                  <a:srgbClr val="444444"/>
                </a:solidFill>
                <a:effectLst/>
                <a:latin typeface="Myriad Pro" panose="020B0503030403020204" pitchFamily="34" charset="0"/>
              </a:rPr>
              <a:t>​</a:t>
            </a:r>
            <a:endParaRPr lang="en-US" sz="1200" b="0" i="0" u="none" strike="noStrike">
              <a:solidFill>
                <a:srgbClr val="444444"/>
              </a:solidFill>
              <a:effectLst/>
              <a:latin typeface="Calibri" panose="020F0502020204030204" pitchFamily="34" charset="0"/>
            </a:endParaRPr>
          </a:p>
          <a:p>
            <a:pPr marL="742950" lvl="1" indent="-285750" algn="l" rtl="0" fontAlgn="base">
              <a:buFont typeface="Arial" panose="020B0604020202020204" pitchFamily="34" charset="0"/>
              <a:buChar char="•"/>
            </a:pPr>
            <a:r>
              <a:rPr lang="en-AU" sz="1800" b="0" i="0" u="none" strike="noStrike">
                <a:solidFill>
                  <a:srgbClr val="000000"/>
                </a:solidFill>
                <a:effectLst/>
                <a:latin typeface="Myriad Pro" panose="020B0503030403020204" pitchFamily="34" charset="0"/>
              </a:rPr>
              <a:t>Prompts for the RN to ensure that the carer is competent with each element.  </a:t>
            </a:r>
            <a:r>
              <a:rPr lang="en-US" sz="1800" b="0" i="0">
                <a:solidFill>
                  <a:srgbClr val="444444"/>
                </a:solidFill>
                <a:effectLst/>
                <a:latin typeface="Myriad Pro" panose="020B0503030403020204" pitchFamily="34" charset="0"/>
              </a:rPr>
              <a:t>​</a:t>
            </a:r>
            <a:endParaRPr lang="en-US" b="0" i="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AU" sz="1800" b="0" i="0" u="none" strike="noStrike">
                <a:solidFill>
                  <a:srgbClr val="000000"/>
                </a:solidFill>
                <a:effectLst/>
                <a:latin typeface="Myriad Pro" panose="020B0503030403020204" pitchFamily="34" charset="0"/>
              </a:rPr>
              <a:t>The form may be stored in the patient’s notes. </a:t>
            </a:r>
            <a:r>
              <a:rPr lang="en-US" sz="1800" b="0" i="0">
                <a:solidFill>
                  <a:srgbClr val="444444"/>
                </a:solidFill>
                <a:effectLst/>
                <a:latin typeface="Myriad Pro" panose="020B0503030403020204" pitchFamily="34" charset="0"/>
              </a:rPr>
              <a:t>​</a:t>
            </a:r>
            <a:endParaRPr lang="en-US" sz="1800" b="0" i="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20</a:t>
            </a:fld>
            <a:endParaRPr lang="en-AU"/>
          </a:p>
        </p:txBody>
      </p:sp>
    </p:spTree>
    <p:extLst>
      <p:ext uri="{BB962C8B-B14F-4D97-AF65-F5344CB8AC3E}">
        <p14:creationId xmlns:p14="http://schemas.microsoft.com/office/powerpoint/2010/main" val="941225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21</a:t>
            </a:fld>
            <a:endParaRPr lang="en-AU"/>
          </a:p>
        </p:txBody>
      </p:sp>
    </p:spTree>
    <p:extLst>
      <p:ext uri="{BB962C8B-B14F-4D97-AF65-F5344CB8AC3E}">
        <p14:creationId xmlns:p14="http://schemas.microsoft.com/office/powerpoint/2010/main" val="4261311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9FC3C91-ADBA-4EDE-B092-8E7E78CD9730}" type="slidenum">
              <a:rPr lang="en-AU" smtClean="0"/>
              <a:t>23</a:t>
            </a:fld>
            <a:endParaRPr lang="en-AU"/>
          </a:p>
        </p:txBody>
      </p:sp>
    </p:spTree>
    <p:extLst>
      <p:ext uri="{BB962C8B-B14F-4D97-AF65-F5344CB8AC3E}">
        <p14:creationId xmlns:p14="http://schemas.microsoft.com/office/powerpoint/2010/main" val="679384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AU"/>
          </a:p>
        </p:txBody>
      </p:sp>
      <p:sp>
        <p:nvSpPr>
          <p:cNvPr id="4" name="Slide Number Placeholder 3"/>
          <p:cNvSpPr>
            <a:spLocks noGrp="1"/>
          </p:cNvSpPr>
          <p:nvPr>
            <p:ph type="sldNum" sz="quarter" idx="5"/>
          </p:nvPr>
        </p:nvSpPr>
        <p:spPr/>
        <p:txBody>
          <a:bodyPr/>
          <a:lstStyle/>
          <a:p>
            <a:fld id="{D9FC3C91-ADBA-4EDE-B092-8E7E78CD9730}" type="slidenum">
              <a:rPr lang="en-AU" smtClean="0"/>
              <a:t>2</a:t>
            </a:fld>
            <a:endParaRPr lang="en-AU"/>
          </a:p>
        </p:txBody>
      </p:sp>
    </p:spTree>
    <p:extLst>
      <p:ext uri="{BB962C8B-B14F-4D97-AF65-F5344CB8AC3E}">
        <p14:creationId xmlns:p14="http://schemas.microsoft.com/office/powerpoint/2010/main" val="4238391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Myriad Pro"/>
              </a:rPr>
              <a:t>Notes:</a:t>
            </a:r>
          </a:p>
          <a:p>
            <a:r>
              <a:rPr lang="en-AU"/>
              <a:t>The tip sheets provide written and pictorial information about how to identify a symptom and what actions can be taken to help the person being cared for. </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24</a:t>
            </a:fld>
            <a:endParaRPr lang="en-AU"/>
          </a:p>
        </p:txBody>
      </p:sp>
    </p:spTree>
    <p:extLst>
      <p:ext uri="{BB962C8B-B14F-4D97-AF65-F5344CB8AC3E}">
        <p14:creationId xmlns:p14="http://schemas.microsoft.com/office/powerpoint/2010/main" val="3702926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solidFill>
                  <a:schemeClr val="tx1"/>
                </a:solidFill>
                <a:latin typeface="Myriad Pro" panose="020B0503030403020204" pitchFamily="34" charset="0"/>
              </a:rPr>
              <a:t>Notes: </a:t>
            </a:r>
          </a:p>
          <a:p>
            <a:pPr marL="171450" indent="-171450">
              <a:buFont typeface="Arial" panose="020B0604020202020204" pitchFamily="34" charset="0"/>
              <a:buChar char="•"/>
            </a:pPr>
            <a:r>
              <a:rPr lang="en-AU"/>
              <a:t>Help manage symptoms at home</a:t>
            </a:r>
            <a:r>
              <a:rPr lang="en-AU">
                <a:cs typeface="+mn-lt"/>
              </a:rPr>
              <a:t>: </a:t>
            </a:r>
            <a:r>
              <a:rPr lang="en-AU"/>
              <a:t>This illustrated guide explains how to manage symptoms at home by giving medicine.  </a:t>
            </a:r>
          </a:p>
          <a:p>
            <a:pPr marL="171450" indent="-171450">
              <a:buFont typeface="Arial" panose="020B0604020202020204" pitchFamily="34" charset="0"/>
              <a:buChar char="•"/>
            </a:pPr>
            <a:r>
              <a:rPr lang="en-AU"/>
              <a:t>Put the medicine in the syringe: This illustrated guide explains how to label a syringe correctly, open an ampoule and draw up medicine using a step-by-step approach.  </a:t>
            </a:r>
          </a:p>
          <a:p>
            <a:pPr marL="171450" indent="-171450">
              <a:buFont typeface="Arial" panose="020B0604020202020204" pitchFamily="34" charset="0"/>
              <a:buChar char="•"/>
            </a:pPr>
            <a:r>
              <a:rPr lang="en-AU"/>
              <a:t>Give the medicine under the skin: This illustrated guide explains how to give medicine through a subcutaneous cannula using a step-by-step approach.  </a:t>
            </a:r>
          </a:p>
        </p:txBody>
      </p:sp>
      <p:sp>
        <p:nvSpPr>
          <p:cNvPr id="4" name="Slide Number Placeholder 3"/>
          <p:cNvSpPr>
            <a:spLocks noGrp="1"/>
          </p:cNvSpPr>
          <p:nvPr>
            <p:ph type="sldNum" sz="quarter" idx="5"/>
          </p:nvPr>
        </p:nvSpPr>
        <p:spPr/>
        <p:txBody>
          <a:bodyPr/>
          <a:lstStyle/>
          <a:p>
            <a:fld id="{D9FC3C91-ADBA-4EDE-B092-8E7E78CD9730}" type="slidenum">
              <a:rPr lang="en-AU" smtClean="0"/>
              <a:t>25</a:t>
            </a:fld>
            <a:endParaRPr lang="en-AU"/>
          </a:p>
        </p:txBody>
      </p:sp>
    </p:spTree>
    <p:extLst>
      <p:ext uri="{BB962C8B-B14F-4D97-AF65-F5344CB8AC3E}">
        <p14:creationId xmlns:p14="http://schemas.microsoft.com/office/powerpoint/2010/main" val="1438439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Notes:</a:t>
            </a:r>
          </a:p>
          <a:p>
            <a:r>
              <a:rPr lang="en-AU"/>
              <a:t>The medicines book is for families to record all the subcutaneous medicines that are given.  </a:t>
            </a:r>
            <a:endParaRPr lang="en-US"/>
          </a:p>
          <a:p>
            <a:endParaRPr lang="en-AU">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26</a:t>
            </a:fld>
            <a:endParaRPr lang="en-AU"/>
          </a:p>
        </p:txBody>
      </p:sp>
    </p:spTree>
    <p:extLst>
      <p:ext uri="{BB962C8B-B14F-4D97-AF65-F5344CB8AC3E}">
        <p14:creationId xmlns:p14="http://schemas.microsoft.com/office/powerpoint/2010/main" val="613428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solidFill>
                  <a:schemeClr val="tx1"/>
                </a:solidFill>
                <a:latin typeface="Myriad Pro" panose="020B0503030403020204" pitchFamily="34" charset="0"/>
              </a:rPr>
              <a:t>Notes:</a:t>
            </a:r>
          </a:p>
          <a:p>
            <a:pPr marL="171450" indent="-171450">
              <a:buFont typeface="Arial" panose="020B0604020202020204" pitchFamily="34" charset="0"/>
              <a:buChar char="•"/>
            </a:pPr>
            <a:r>
              <a:rPr lang="en-AU">
                <a:solidFill>
                  <a:schemeClr val="tx1"/>
                </a:solidFill>
                <a:latin typeface="Myriad Pro"/>
              </a:rPr>
              <a:t>The colour-coded labelling system acts as an extra safety check for the carer</a:t>
            </a:r>
            <a:r>
              <a:rPr lang="en-AU">
                <a:latin typeface="Myriad Pro"/>
              </a:rPr>
              <a:t>/family</a:t>
            </a:r>
            <a:r>
              <a:rPr lang="en-AU">
                <a:solidFill>
                  <a:schemeClr val="tx1"/>
                </a:solidFill>
                <a:latin typeface="Myriad Pro"/>
              </a:rPr>
              <a:t> to help them select the correct medicine for each breakthrough symptom. It includes:</a:t>
            </a:r>
            <a:r>
              <a:rPr lang="en-AU">
                <a:latin typeface="Myriad Pro"/>
              </a:rPr>
              <a:t> </a:t>
            </a:r>
            <a:endParaRPr lang="en-AU">
              <a:solidFill>
                <a:schemeClr val="tx1"/>
              </a:solidFill>
              <a:latin typeface="Myriad Pro" panose="020B0503030403020204" pitchFamily="34" charset="0"/>
            </a:endParaRPr>
          </a:p>
          <a:p>
            <a:pPr marL="628650" lvl="1" indent="-171450">
              <a:buFontTx/>
              <a:buChar char="-"/>
            </a:pPr>
            <a:r>
              <a:rPr lang="en-AU">
                <a:solidFill>
                  <a:schemeClr val="tx1"/>
                </a:solidFill>
                <a:latin typeface="Myriad Pro" panose="020B0503030403020204" pitchFamily="34" charset="0"/>
              </a:rPr>
              <a:t>Colour-coded sticky labels for syringes and</a:t>
            </a:r>
          </a:p>
          <a:p>
            <a:pPr marL="628650" lvl="1" indent="-171450">
              <a:buFont typeface="Arial"/>
              <a:buChar char="•"/>
            </a:pPr>
            <a:r>
              <a:rPr lang="en-AU">
                <a:latin typeface="Myriad Pro"/>
              </a:rPr>
              <a:t>A wall chart</a:t>
            </a:r>
            <a:endParaRPr lang="en-AU"/>
          </a:p>
          <a:p>
            <a:pPr marL="171450" lvl="0" indent="-171450">
              <a:buFont typeface="Arial" panose="020B0604020202020204" pitchFamily="34" charset="0"/>
              <a:buChar char="•"/>
            </a:pPr>
            <a:r>
              <a:rPr lang="en-AU" i="0">
                <a:solidFill>
                  <a:schemeClr val="tx1"/>
                </a:solidFill>
                <a:latin typeface="Myriad Pro" panose="020B0503030403020204" pitchFamily="34" charset="0"/>
              </a:rPr>
              <a:t>The colour-coded labelling system is adapted from: Australian Commission on Safety and Quality in Health Care. </a:t>
            </a:r>
            <a:r>
              <a:rPr lang="en-AU" i="1">
                <a:solidFill>
                  <a:schemeClr val="tx1"/>
                </a:solidFill>
                <a:latin typeface="Myriad Pro" panose="020B0503030403020204" pitchFamily="34" charset="0"/>
              </a:rPr>
              <a:t>National Standards for User-applied Labelling of Injectable Medicines, Fluids and Lines</a:t>
            </a:r>
            <a:r>
              <a:rPr lang="en-AU" i="0">
                <a:solidFill>
                  <a:schemeClr val="tx1"/>
                </a:solidFill>
                <a:latin typeface="Myriad Pro" panose="020B0503030403020204" pitchFamily="34" charset="0"/>
              </a:rPr>
              <a:t>. 2015</a:t>
            </a:r>
            <a:r>
              <a:rPr lang="en-AU" i="1">
                <a:solidFill>
                  <a:schemeClr val="tx1"/>
                </a:solidFill>
                <a:latin typeface="Myriad Pro" panose="020B0503030403020204" pitchFamily="34" charset="0"/>
              </a:rPr>
              <a:t>. </a:t>
            </a:r>
          </a:p>
          <a:p>
            <a:pPr marL="171450" indent="-171450">
              <a:buFont typeface="Arial" panose="020B0604020202020204" pitchFamily="34" charset="0"/>
              <a:buChar char="•"/>
            </a:pPr>
            <a:r>
              <a:rPr lang="en-AU" i="0">
                <a:solidFill>
                  <a:schemeClr val="tx1"/>
                </a:solidFill>
                <a:latin typeface="Myriad Pro"/>
              </a:rPr>
              <a:t>The nurse must always reiterate to the carer</a:t>
            </a:r>
            <a:r>
              <a:rPr lang="en-AU">
                <a:latin typeface="Myriad Pro"/>
              </a:rPr>
              <a:t>/family</a:t>
            </a:r>
            <a:r>
              <a:rPr lang="en-AU" i="0">
                <a:solidFill>
                  <a:schemeClr val="tx1"/>
                </a:solidFill>
                <a:latin typeface="Myriad Pro"/>
              </a:rPr>
              <a:t> that </a:t>
            </a:r>
            <a:r>
              <a:rPr lang="en-AU" sz="1200" i="0" kern="1200">
                <a:solidFill>
                  <a:schemeClr val="tx1"/>
                </a:solidFill>
                <a:effectLst/>
                <a:latin typeface="Myriad Pro"/>
              </a:rPr>
              <a:t>the most important thing is to check the label on the syringe. This is an important part of the competency check.</a:t>
            </a:r>
            <a:r>
              <a:rPr lang="en-AU">
                <a:latin typeface="Myriad Pro"/>
              </a:rPr>
              <a:t> </a:t>
            </a:r>
            <a:endParaRPr lang="en-AU" i="0">
              <a:solidFill>
                <a:schemeClr val="tx1"/>
              </a:solidFill>
              <a:latin typeface="Myriad Pro" panose="020B0503030403020204" pitchFamily="34" charset="0"/>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27</a:t>
            </a:fld>
            <a:endParaRPr lang="en-AU"/>
          </a:p>
        </p:txBody>
      </p:sp>
    </p:spTree>
    <p:extLst>
      <p:ext uri="{BB962C8B-B14F-4D97-AF65-F5344CB8AC3E}">
        <p14:creationId xmlns:p14="http://schemas.microsoft.com/office/powerpoint/2010/main" val="1994624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solidFill>
                  <a:schemeClr val="tx1"/>
                </a:solidFill>
                <a:latin typeface="Myriad Pro" panose="020B0503030403020204" pitchFamily="34" charset="0"/>
              </a:rPr>
              <a:t>Notes: </a:t>
            </a:r>
          </a:p>
          <a:p>
            <a:pPr marL="171450" indent="-171450">
              <a:buFont typeface="Arial" panose="020B0604020202020204" pitchFamily="34" charset="0"/>
              <a:buChar char="•"/>
            </a:pPr>
            <a:r>
              <a:rPr lang="en-AU"/>
              <a:t>The videos show how to do each step when giving subcutaneous medicine. </a:t>
            </a:r>
            <a:endParaRPr lang="en-AU">
              <a:latin typeface="Calibri"/>
              <a:cs typeface="Calibri"/>
            </a:endParaRPr>
          </a:p>
          <a:p>
            <a:pPr marL="171450" indent="-171450">
              <a:buFont typeface="Arial" panose="020B0604020202020204" pitchFamily="34" charset="0"/>
              <a:buChar char="•"/>
            </a:pPr>
            <a:r>
              <a:rPr lang="en-AU">
                <a:solidFill>
                  <a:schemeClr val="tx1"/>
                </a:solidFill>
                <a:latin typeface="Myriad Pro"/>
              </a:rPr>
              <a:t>The videos</a:t>
            </a:r>
            <a:r>
              <a:rPr lang="en-AU">
                <a:latin typeface="Myriad Pro"/>
              </a:rPr>
              <a:t> support</a:t>
            </a:r>
            <a:r>
              <a:rPr lang="en-AU">
                <a:solidFill>
                  <a:schemeClr val="tx1"/>
                </a:solidFill>
                <a:latin typeface="Myriad Pro"/>
              </a:rPr>
              <a:t> carers’ different learning styles</a:t>
            </a:r>
            <a:r>
              <a:rPr lang="en-AU"/>
              <a:t>. </a:t>
            </a:r>
            <a:endParaRPr lang="en-AU">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28</a:t>
            </a:fld>
            <a:endParaRPr lang="en-AU"/>
          </a:p>
        </p:txBody>
      </p:sp>
    </p:spTree>
    <p:extLst>
      <p:ext uri="{BB962C8B-B14F-4D97-AF65-F5344CB8AC3E}">
        <p14:creationId xmlns:p14="http://schemas.microsoft.com/office/powerpoint/2010/main" val="1827378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solidFill>
                  <a:schemeClr val="tx1"/>
                </a:solidFill>
                <a:latin typeface="Myriad Pro" panose="020B0503030403020204" pitchFamily="34" charset="0"/>
              </a:rPr>
              <a:t>Notes: </a:t>
            </a:r>
          </a:p>
          <a:p>
            <a:pPr marL="171450" indent="-171450">
              <a:buFont typeface="Arial" panose="020B0604020202020204" pitchFamily="34" charset="0"/>
              <a:buChar char="•"/>
            </a:pPr>
            <a:r>
              <a:rPr lang="en-AU"/>
              <a:t>The videos show how to do each step when giving subcutaneous medicine. </a:t>
            </a:r>
            <a:endParaRPr lang="en-AU">
              <a:latin typeface="Calibri"/>
              <a:cs typeface="Calibri"/>
            </a:endParaRPr>
          </a:p>
          <a:p>
            <a:pPr marL="171450" indent="-171450">
              <a:buFont typeface="Arial" panose="020B0604020202020204" pitchFamily="34" charset="0"/>
              <a:buChar char="•"/>
            </a:pPr>
            <a:r>
              <a:rPr lang="en-AU">
                <a:solidFill>
                  <a:schemeClr val="tx1"/>
                </a:solidFill>
                <a:latin typeface="Myriad Pro"/>
              </a:rPr>
              <a:t>The videos</a:t>
            </a:r>
            <a:r>
              <a:rPr lang="en-AU">
                <a:latin typeface="Myriad Pro"/>
              </a:rPr>
              <a:t> support</a:t>
            </a:r>
            <a:r>
              <a:rPr lang="en-AU">
                <a:solidFill>
                  <a:schemeClr val="tx1"/>
                </a:solidFill>
                <a:latin typeface="Myriad Pro"/>
              </a:rPr>
              <a:t> carers’ different learning styles</a:t>
            </a:r>
            <a:r>
              <a:rPr lang="en-AU"/>
              <a:t>. </a:t>
            </a:r>
            <a:endParaRPr lang="en-AU">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29</a:t>
            </a:fld>
            <a:endParaRPr lang="en-AU"/>
          </a:p>
        </p:txBody>
      </p:sp>
    </p:spTree>
    <p:extLst>
      <p:ext uri="{BB962C8B-B14F-4D97-AF65-F5344CB8AC3E}">
        <p14:creationId xmlns:p14="http://schemas.microsoft.com/office/powerpoint/2010/main" val="2474380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30</a:t>
            </a:fld>
            <a:endParaRPr lang="en-AU"/>
          </a:p>
        </p:txBody>
      </p:sp>
    </p:spTree>
    <p:extLst>
      <p:ext uri="{BB962C8B-B14F-4D97-AF65-F5344CB8AC3E}">
        <p14:creationId xmlns:p14="http://schemas.microsoft.com/office/powerpoint/2010/main" val="1795286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Notes: </a:t>
            </a:r>
          </a:p>
          <a:p>
            <a:pPr marL="171450" indent="-171450">
              <a:buFont typeface="Arial" panose="020B0604020202020204" pitchFamily="34" charset="0"/>
              <a:buChar char="•"/>
            </a:pPr>
            <a:r>
              <a:rPr lang="en-AU">
                <a:solidFill>
                  <a:schemeClr val="tx1"/>
                </a:solidFill>
                <a:latin typeface="Myriad Pro"/>
              </a:rPr>
              <a:t>Now that you have provided an overview of the </a:t>
            </a:r>
            <a:r>
              <a:rPr lang="en-AU" i="1" err="1">
                <a:solidFill>
                  <a:schemeClr val="tx1"/>
                </a:solidFill>
                <a:latin typeface="Myriad Pro"/>
              </a:rPr>
              <a:t>caring@home</a:t>
            </a:r>
            <a:r>
              <a:rPr lang="en-AU" i="1">
                <a:solidFill>
                  <a:schemeClr val="tx1"/>
                </a:solidFill>
                <a:latin typeface="Myriad Pro"/>
              </a:rPr>
              <a:t> </a:t>
            </a:r>
            <a:r>
              <a:rPr lang="en-AU">
                <a:solidFill>
                  <a:schemeClr val="tx1"/>
                </a:solidFill>
                <a:latin typeface="Myriad Pro"/>
              </a:rPr>
              <a:t>resources, their uses and benefits, take time to generate a robust discussion with the leadership group that you are presenting to.</a:t>
            </a:r>
          </a:p>
          <a:p>
            <a:pPr marL="171450" indent="-171450">
              <a:buFont typeface="Arial" panose="020B0604020202020204" pitchFamily="34" charset="0"/>
              <a:buChar char="•"/>
            </a:pPr>
            <a:r>
              <a:rPr lang="en-AU">
                <a:solidFill>
                  <a:schemeClr val="tx1"/>
                </a:solidFill>
                <a:latin typeface="Myriad Pro" panose="020B0503030403020204" pitchFamily="34" charset="0"/>
              </a:rPr>
              <a:t>It may be helpful to consider the following questions to prompt discussion: </a:t>
            </a:r>
          </a:p>
          <a:p>
            <a:pPr marL="457200" lvl="1" indent="0">
              <a:buFont typeface="Arial" panose="020B0604020202020204" pitchFamily="34" charset="0"/>
              <a:buNone/>
            </a:pPr>
            <a:r>
              <a:rPr lang="en-AU">
                <a:solidFill>
                  <a:schemeClr val="tx1"/>
                </a:solidFill>
                <a:latin typeface="Myriad Pro" panose="020B0503030403020204" pitchFamily="34" charset="0"/>
              </a:rPr>
              <a:t>- What concerns, if any, do you have? </a:t>
            </a:r>
          </a:p>
          <a:p>
            <a:pPr marL="457200" lvl="1" indent="0">
              <a:buFont typeface="Arial" panose="020B0604020202020204" pitchFamily="34" charset="0"/>
              <a:buNone/>
            </a:pPr>
            <a:r>
              <a:rPr lang="en-AU">
                <a:solidFill>
                  <a:schemeClr val="tx1"/>
                </a:solidFill>
                <a:latin typeface="Myriad Pro" panose="020B0503030403020204" pitchFamily="34" charset="0"/>
              </a:rPr>
              <a:t>- What barriers do you think might impact implementation? </a:t>
            </a:r>
          </a:p>
          <a:p>
            <a:pPr marL="457200" lvl="1" indent="0">
              <a:buFont typeface="Arial" panose="020B0604020202020204" pitchFamily="34" charset="0"/>
              <a:buNone/>
            </a:pPr>
            <a:r>
              <a:rPr lang="en-AU">
                <a:solidFill>
                  <a:schemeClr val="tx1"/>
                </a:solidFill>
                <a:latin typeface="Myriad Pro" panose="020B0503030403020204" pitchFamily="34" charset="0"/>
              </a:rPr>
              <a:t>- What enablers can you identify?</a:t>
            </a:r>
          </a:p>
          <a:p>
            <a:pPr lvl="1">
              <a:defRPr/>
            </a:pPr>
            <a:r>
              <a:rPr lang="en-AU">
                <a:solidFill>
                  <a:schemeClr val="tx1"/>
                </a:solidFill>
                <a:latin typeface="Myriad Pro"/>
              </a:rPr>
              <a:t>- What processes do you envisage engaging in to embed the resources into your practice? </a:t>
            </a:r>
            <a:r>
              <a:rPr lang="en-AU" err="1">
                <a:solidFill>
                  <a:schemeClr val="tx1"/>
                </a:solidFill>
                <a:latin typeface="Myriad Pro"/>
              </a:rPr>
              <a:t>ie</a:t>
            </a:r>
            <a:r>
              <a:rPr lang="en-AU">
                <a:solidFill>
                  <a:schemeClr val="tx1"/>
                </a:solidFill>
                <a:latin typeface="Myriad Pro"/>
              </a:rPr>
              <a:t> will you need to develop workplace policy around this?</a:t>
            </a:r>
            <a:r>
              <a:rPr lang="en-AU">
                <a:latin typeface="Myriad Pro"/>
              </a:rPr>
              <a:t> </a:t>
            </a:r>
            <a:endParaRPr lang="en-AU">
              <a:solidFill>
                <a:schemeClr val="tx1"/>
              </a:solidFill>
              <a:latin typeface="Myriad Pro" panose="020B0503030403020204" pitchFamily="34" charset="0"/>
            </a:endParaRPr>
          </a:p>
          <a:p>
            <a:pPr marL="457200" lvl="1" indent="0">
              <a:buFont typeface="Arial" panose="020B0604020202020204" pitchFamily="34" charset="0"/>
              <a:buNone/>
            </a:pPr>
            <a:r>
              <a:rPr lang="en-AU">
                <a:solidFill>
                  <a:schemeClr val="tx1"/>
                </a:solidFill>
                <a:latin typeface="Myriad Pro"/>
              </a:rPr>
              <a:t>- How will you educate your workforce?</a:t>
            </a:r>
          </a:p>
        </p:txBody>
      </p:sp>
      <p:sp>
        <p:nvSpPr>
          <p:cNvPr id="4" name="Slide Number Placeholder 3"/>
          <p:cNvSpPr>
            <a:spLocks noGrp="1"/>
          </p:cNvSpPr>
          <p:nvPr>
            <p:ph type="sldNum" sz="quarter" idx="5"/>
          </p:nvPr>
        </p:nvSpPr>
        <p:spPr/>
        <p:txBody>
          <a:bodyPr/>
          <a:lstStyle/>
          <a:p>
            <a:fld id="{D9FC3C91-ADBA-4EDE-B092-8E7E78CD9730}" type="slidenum">
              <a:rPr lang="en-AU" smtClean="0"/>
              <a:t>31</a:t>
            </a:fld>
            <a:endParaRPr lang="en-AU"/>
          </a:p>
        </p:txBody>
      </p:sp>
    </p:spTree>
    <p:extLst>
      <p:ext uri="{BB962C8B-B14F-4D97-AF65-F5344CB8AC3E}">
        <p14:creationId xmlns:p14="http://schemas.microsoft.com/office/powerpoint/2010/main" val="3667788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32</a:t>
            </a:fld>
            <a:endParaRPr lang="en-AU"/>
          </a:p>
        </p:txBody>
      </p:sp>
    </p:spTree>
    <p:extLst>
      <p:ext uri="{BB962C8B-B14F-4D97-AF65-F5344CB8AC3E}">
        <p14:creationId xmlns:p14="http://schemas.microsoft.com/office/powerpoint/2010/main" val="4081514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33</a:t>
            </a:fld>
            <a:endParaRPr lang="en-AU"/>
          </a:p>
        </p:txBody>
      </p:sp>
    </p:spTree>
    <p:extLst>
      <p:ext uri="{BB962C8B-B14F-4D97-AF65-F5344CB8AC3E}">
        <p14:creationId xmlns:p14="http://schemas.microsoft.com/office/powerpoint/2010/main" val="101278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Myriad Pro" panose="020B0503030403020204" pitchFamily="34" charset="0"/>
              </a:rPr>
              <a:t>Notes: </a:t>
            </a:r>
          </a:p>
          <a:p>
            <a:pPr marL="171450" indent="-171450">
              <a:buFont typeface="Arial" panose="020B0604020202020204" pitchFamily="34" charset="0"/>
              <a:buChar char="•"/>
            </a:pPr>
            <a:r>
              <a:rPr lang="en-AU">
                <a:solidFill>
                  <a:schemeClr val="tx1"/>
                </a:solidFill>
                <a:latin typeface="Myriad Pro" panose="020B0503030403020204" pitchFamily="34" charset="0"/>
              </a:rPr>
              <a:t>If you have the time in your session, you may wish to show this video.</a:t>
            </a:r>
          </a:p>
          <a:p>
            <a:pPr marL="171450" indent="-171450">
              <a:buFont typeface="Arial" panose="020B0604020202020204" pitchFamily="34" charset="0"/>
              <a:buChar char="•"/>
            </a:pPr>
            <a:r>
              <a:rPr lang="en-AU">
                <a:solidFill>
                  <a:schemeClr val="tx1"/>
                </a:solidFill>
                <a:latin typeface="Myriad Pro"/>
              </a:rPr>
              <a:t>The video is </a:t>
            </a:r>
            <a:r>
              <a:rPr lang="en-AU">
                <a:latin typeface="Myriad Pro"/>
              </a:rPr>
              <a:t>2:35 </a:t>
            </a:r>
            <a:r>
              <a:rPr lang="en-AU">
                <a:solidFill>
                  <a:schemeClr val="tx1"/>
                </a:solidFill>
                <a:latin typeface="Myriad Pro"/>
              </a:rPr>
              <a:t>minutes duration.</a:t>
            </a:r>
            <a:r>
              <a:rPr lang="en-AU">
                <a:latin typeface="Myriad Pro"/>
              </a:rPr>
              <a:t> </a:t>
            </a:r>
            <a:endParaRPr lang="en-AU">
              <a:solidFill>
                <a:schemeClr val="tx1"/>
              </a:solidFill>
              <a:latin typeface="Myriad Pro" panose="020B0503030403020204" pitchFamily="34" charset="0"/>
            </a:endParaRPr>
          </a:p>
          <a:p>
            <a:pPr marL="171450" indent="-171450">
              <a:buFont typeface="Arial" panose="020B0604020202020204" pitchFamily="34" charset="0"/>
              <a:buChar char="•"/>
            </a:pPr>
            <a:r>
              <a:rPr lang="en-AU">
                <a:solidFill>
                  <a:schemeClr val="tx1"/>
                </a:solidFill>
                <a:latin typeface="Myriad Pro" panose="020B0503030403020204" pitchFamily="34" charset="0"/>
              </a:rPr>
              <a:t>The link for the video is: https://www.caringathomeproject.com.au/tabid/6121/Default.aspx</a:t>
            </a:r>
          </a:p>
        </p:txBody>
      </p:sp>
      <p:sp>
        <p:nvSpPr>
          <p:cNvPr id="4" name="Slide Number Placeholder 3"/>
          <p:cNvSpPr>
            <a:spLocks noGrp="1"/>
          </p:cNvSpPr>
          <p:nvPr>
            <p:ph type="sldNum" sz="quarter" idx="5"/>
          </p:nvPr>
        </p:nvSpPr>
        <p:spPr/>
        <p:txBody>
          <a:bodyPr/>
          <a:lstStyle/>
          <a:p>
            <a:fld id="{D9FC3C91-ADBA-4EDE-B092-8E7E78CD9730}" type="slidenum">
              <a:rPr lang="en-AU" smtClean="0"/>
              <a:t>3</a:t>
            </a:fld>
            <a:endParaRPr lang="en-AU"/>
          </a:p>
        </p:txBody>
      </p:sp>
    </p:spTree>
    <p:extLst>
      <p:ext uri="{BB962C8B-B14F-4D97-AF65-F5344CB8AC3E}">
        <p14:creationId xmlns:p14="http://schemas.microsoft.com/office/powerpoint/2010/main" val="219365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9FC3C91-ADBA-4EDE-B092-8E7E78CD9730}" type="slidenum">
              <a:rPr lang="en-AU" smtClean="0"/>
              <a:t>5</a:t>
            </a:fld>
            <a:endParaRPr lang="en-AU"/>
          </a:p>
        </p:txBody>
      </p:sp>
    </p:spTree>
    <p:extLst>
      <p:ext uri="{BB962C8B-B14F-4D97-AF65-F5344CB8AC3E}">
        <p14:creationId xmlns:p14="http://schemas.microsoft.com/office/powerpoint/2010/main" val="3011566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Myriad Pro" panose="020B0503030403020204" pitchFamily="34" charset="0"/>
              </a:rPr>
              <a:t>Notes: </a:t>
            </a:r>
          </a:p>
          <a:p>
            <a:r>
              <a:rPr lang="en-AU">
                <a:solidFill>
                  <a:schemeClr val="tx1"/>
                </a:solidFill>
                <a:latin typeface="Myriad Pro" panose="020B0503030403020204" pitchFamily="34" charset="0"/>
              </a:rPr>
              <a:t>The resources are targeted at three levels:</a:t>
            </a:r>
          </a:p>
          <a:p>
            <a:pPr marL="628650" lvl="1" indent="-171450">
              <a:buFontTx/>
              <a:buChar char="-"/>
            </a:pPr>
            <a:r>
              <a:rPr lang="en-AU">
                <a:latin typeface="Myriad Pro"/>
              </a:rPr>
              <a:t>Clinical services</a:t>
            </a:r>
            <a:endParaRPr lang="en-AU">
              <a:solidFill>
                <a:schemeClr val="tx1"/>
              </a:solidFill>
              <a:latin typeface="Myriad Pro" panose="020B0503030403020204" pitchFamily="34" charset="0"/>
            </a:endParaRPr>
          </a:p>
          <a:p>
            <a:pPr marL="628650" lvl="1" indent="-171450">
              <a:buFontTx/>
              <a:buChar char="-"/>
            </a:pPr>
            <a:r>
              <a:rPr lang="en-AU">
                <a:latin typeface="Myriad Pro"/>
              </a:rPr>
              <a:t>Health </a:t>
            </a:r>
            <a:r>
              <a:rPr lang="en-AU">
                <a:solidFill>
                  <a:schemeClr val="tx1"/>
                </a:solidFill>
                <a:latin typeface="Myriad Pro"/>
              </a:rPr>
              <a:t>professionals</a:t>
            </a:r>
          </a:p>
          <a:p>
            <a:pPr marL="628650" lvl="1" indent="-171450">
              <a:buFontTx/>
              <a:buChar char="-"/>
            </a:pPr>
            <a:r>
              <a:rPr lang="en-AU">
                <a:solidFill>
                  <a:schemeClr val="tx1"/>
                </a:solidFill>
                <a:latin typeface="Myriad Pro"/>
              </a:rPr>
              <a:t>Carers</a:t>
            </a:r>
            <a:r>
              <a:rPr lang="en-AU">
                <a:latin typeface="Myriad Pro"/>
              </a:rPr>
              <a:t>/families </a:t>
            </a:r>
            <a:endParaRPr lang="en-AU">
              <a:solidFill>
                <a:schemeClr val="tx1"/>
              </a:solidFill>
              <a:latin typeface="Myriad Pro" panose="020B0503030403020204" pitchFamily="34" charset="0"/>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6</a:t>
            </a:fld>
            <a:endParaRPr lang="en-AU"/>
          </a:p>
        </p:txBody>
      </p:sp>
    </p:spTree>
    <p:extLst>
      <p:ext uri="{BB962C8B-B14F-4D97-AF65-F5344CB8AC3E}">
        <p14:creationId xmlns:p14="http://schemas.microsoft.com/office/powerpoint/2010/main" val="48377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Notes: </a:t>
            </a:r>
            <a:endParaRPr lang="en-US"/>
          </a:p>
          <a:p>
            <a:r>
              <a:rPr lang="en-AU"/>
              <a:t>Carers/families consistently indicate that having a telephone number that they can call at anytime for clinical advice is essential to help give them confidence to manage subcutaneous medicines.</a:t>
            </a:r>
          </a:p>
          <a:p>
            <a:endParaRPr lang="en-AU"/>
          </a:p>
        </p:txBody>
      </p:sp>
      <p:sp>
        <p:nvSpPr>
          <p:cNvPr id="4" name="Slide Number Placeholder 3"/>
          <p:cNvSpPr>
            <a:spLocks noGrp="1"/>
          </p:cNvSpPr>
          <p:nvPr>
            <p:ph type="sldNum" sz="quarter" idx="5"/>
          </p:nvPr>
        </p:nvSpPr>
        <p:spPr/>
        <p:txBody>
          <a:bodyPr/>
          <a:lstStyle/>
          <a:p>
            <a:fld id="{D9FC3C91-ADBA-4EDE-B092-8E7E78CD9730}" type="slidenum">
              <a:rPr lang="en-AU" smtClean="0"/>
              <a:t>7</a:t>
            </a:fld>
            <a:endParaRPr lang="en-AU"/>
          </a:p>
        </p:txBody>
      </p:sp>
    </p:spTree>
    <p:extLst>
      <p:ext uri="{BB962C8B-B14F-4D97-AF65-F5344CB8AC3E}">
        <p14:creationId xmlns:p14="http://schemas.microsoft.com/office/powerpoint/2010/main" val="92410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solidFill>
                  <a:schemeClr val="tx1"/>
                </a:solidFill>
                <a:latin typeface="Myriad Pro" panose="020B0503030403020204" pitchFamily="34" charset="0"/>
              </a:rPr>
              <a:t>Notes: </a:t>
            </a:r>
          </a:p>
          <a:p>
            <a:pPr marL="228600" indent="-228600">
              <a:buAutoNum type="arabicPeriod"/>
            </a:pPr>
            <a:r>
              <a:rPr lang="en-AU" sz="1200">
                <a:solidFill>
                  <a:schemeClr val="tx1"/>
                </a:solidFill>
                <a:latin typeface="Myriad Pro"/>
              </a:rPr>
              <a:t>The ‘</a:t>
            </a:r>
            <a:r>
              <a:rPr lang="en-AU" sz="1200" i="1">
                <a:solidFill>
                  <a:schemeClr val="tx1"/>
                </a:solidFill>
                <a:latin typeface="Myriad Pro"/>
              </a:rPr>
              <a:t>Guidelines for the handling of palliative care medicines in community services</a:t>
            </a:r>
            <a:r>
              <a:rPr lang="en-AU" i="1">
                <a:latin typeface="Myriad Pro"/>
              </a:rPr>
              <a:t> (Version 2)’</a:t>
            </a:r>
            <a:r>
              <a:rPr lang="en-AU" sz="1200" i="1">
                <a:solidFill>
                  <a:schemeClr val="tx1"/>
                </a:solidFill>
                <a:latin typeface="Myriad Pro"/>
              </a:rPr>
              <a:t> </a:t>
            </a:r>
            <a:r>
              <a:rPr lang="en-AU" sz="1200" i="0">
                <a:solidFill>
                  <a:schemeClr val="tx1"/>
                </a:solidFill>
                <a:latin typeface="Myriad Pro"/>
              </a:rPr>
              <a:t>were developed by the National Prescribing Service for the </a:t>
            </a:r>
            <a:r>
              <a:rPr lang="en-AU" sz="1200" i="0" err="1">
                <a:solidFill>
                  <a:schemeClr val="tx1"/>
                </a:solidFill>
                <a:latin typeface="Myriad Pro"/>
              </a:rPr>
              <a:t>caring@home</a:t>
            </a:r>
            <a:r>
              <a:rPr lang="en-AU" sz="1200" i="0">
                <a:solidFill>
                  <a:schemeClr val="tx1"/>
                </a:solidFill>
                <a:latin typeface="Myriad Pro"/>
              </a:rPr>
              <a:t> project.</a:t>
            </a:r>
            <a:r>
              <a:rPr lang="en-AU">
                <a:latin typeface="Myriad Pro"/>
              </a:rPr>
              <a:t> </a:t>
            </a:r>
            <a:endParaRPr lang="en-AU" sz="1200" i="0">
              <a:solidFill>
                <a:schemeClr val="tx1"/>
              </a:solidFill>
              <a:latin typeface="Myriad Pro" panose="020B0503030403020204" pitchFamily="34" charset="0"/>
            </a:endParaRPr>
          </a:p>
          <a:p>
            <a:pPr marL="628650" lvl="1" indent="-171450">
              <a:buFont typeface="Arial" panose="020B0604020202020204" pitchFamily="34" charset="0"/>
              <a:buChar char="•"/>
            </a:pPr>
            <a:r>
              <a:rPr lang="en-AU" sz="1200" i="0">
                <a:solidFill>
                  <a:schemeClr val="tx1"/>
                </a:solidFill>
                <a:latin typeface="Myriad Pro" panose="020B0503030403020204" pitchFamily="34" charset="0"/>
              </a:rPr>
              <a:t>These guidelines are important as they </a:t>
            </a:r>
            <a:r>
              <a:rPr lang="en-US" sz="1200">
                <a:solidFill>
                  <a:schemeClr val="tx1"/>
                </a:solidFill>
                <a:latin typeface="Myriad Pro" panose="020B0503030403020204" pitchFamily="34" charset="0"/>
              </a:rPr>
              <a:t>can be used by community service providers to inform the development of detailed protocols and procedures tailored to the requirements of individual services. </a:t>
            </a:r>
            <a:endParaRPr lang="en-AU" sz="1200" i="0">
              <a:solidFill>
                <a:schemeClr val="tx1"/>
              </a:solidFill>
              <a:latin typeface="Myriad Pro" panose="020B0503030403020204" pitchFamily="34" charset="0"/>
            </a:endParaRPr>
          </a:p>
          <a:p>
            <a:pPr marL="228600" indent="-228600">
              <a:buFontTx/>
              <a:buAutoNum type="arabicPeriod"/>
              <a:defRPr/>
            </a:pPr>
            <a:r>
              <a:rPr lang="en-AU" sz="1200" i="0">
                <a:solidFill>
                  <a:schemeClr val="tx1"/>
                </a:solidFill>
                <a:latin typeface="Myriad Pro"/>
              </a:rPr>
              <a:t>The</a:t>
            </a:r>
            <a:r>
              <a:rPr lang="en-AU" sz="1200" i="1">
                <a:solidFill>
                  <a:schemeClr val="tx1"/>
                </a:solidFill>
                <a:latin typeface="Myriad Pro"/>
              </a:rPr>
              <a:t> ‘Example policy and procedures: Supporting carers to help manage breakthrough symptoms safely using subcutaneous medicines in the home</a:t>
            </a:r>
            <a:r>
              <a:rPr lang="en-AU" i="1">
                <a:latin typeface="Myriad Pro"/>
              </a:rPr>
              <a:t> (Version 4)’. </a:t>
            </a:r>
            <a:endParaRPr lang="en-AU" sz="1200" i="1">
              <a:solidFill>
                <a:schemeClr val="tx1"/>
              </a:solidFill>
              <a:latin typeface="Myriad Pro" panose="020B0503030403020204" pitchFamily="34" charset="0"/>
            </a:endParaRPr>
          </a:p>
          <a:p>
            <a:pPr marL="685800" lvl="1" indent="-228600">
              <a:buFont typeface="Arial" panose="020B0604020202020204" pitchFamily="34" charset="0"/>
              <a:buChar char="•"/>
              <a:defRPr/>
            </a:pPr>
            <a:r>
              <a:rPr lang="en-US" sz="1200">
                <a:solidFill>
                  <a:schemeClr val="tx1"/>
                </a:solidFill>
                <a:latin typeface="Myriad Pro"/>
              </a:rPr>
              <a:t>This document may be used by </a:t>
            </a:r>
            <a:r>
              <a:rPr lang="en-US">
                <a:latin typeface="Myriad Pro"/>
              </a:rPr>
              <a:t>clinical</a:t>
            </a:r>
            <a:r>
              <a:rPr lang="en-US" sz="1200">
                <a:solidFill>
                  <a:schemeClr val="tx1"/>
                </a:solidFill>
                <a:latin typeface="Myriad Pro"/>
              </a:rPr>
              <a:t> </a:t>
            </a:r>
            <a:r>
              <a:rPr lang="en-US">
                <a:latin typeface="Myriad Pro"/>
              </a:rPr>
              <a:t>services </a:t>
            </a:r>
            <a:r>
              <a:rPr lang="en-US" sz="1200">
                <a:solidFill>
                  <a:schemeClr val="tx1"/>
                </a:solidFill>
                <a:latin typeface="Myriad Pro"/>
              </a:rPr>
              <a:t>to develop and/or review relevant documentation within their own policies and procedures framework.</a:t>
            </a:r>
            <a:endParaRPr lang="en-AU" sz="1200" i="1">
              <a:solidFill>
                <a:schemeClr val="tx1"/>
              </a:solidFill>
              <a:latin typeface="Myriad Pro"/>
            </a:endParaRPr>
          </a:p>
          <a:p>
            <a:endParaRPr lang="en-AU"/>
          </a:p>
        </p:txBody>
      </p:sp>
      <p:sp>
        <p:nvSpPr>
          <p:cNvPr id="4" name="Slide Number Placeholder 3"/>
          <p:cNvSpPr>
            <a:spLocks noGrp="1"/>
          </p:cNvSpPr>
          <p:nvPr>
            <p:ph type="sldNum" sz="quarter" idx="5"/>
          </p:nvPr>
        </p:nvSpPr>
        <p:spPr/>
        <p:txBody>
          <a:bodyPr/>
          <a:lstStyle/>
          <a:p>
            <a:fld id="{D9FC3C91-ADBA-4EDE-B092-8E7E78CD9730}" type="slidenum">
              <a:rPr lang="en-AU" smtClean="0"/>
              <a:t>8</a:t>
            </a:fld>
            <a:endParaRPr lang="en-AU"/>
          </a:p>
        </p:txBody>
      </p:sp>
    </p:spTree>
    <p:extLst>
      <p:ext uri="{BB962C8B-B14F-4D97-AF65-F5344CB8AC3E}">
        <p14:creationId xmlns:p14="http://schemas.microsoft.com/office/powerpoint/2010/main" val="3101346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9</a:t>
            </a:fld>
            <a:endParaRPr lang="en-AU"/>
          </a:p>
        </p:txBody>
      </p:sp>
    </p:spTree>
    <p:extLst>
      <p:ext uri="{BB962C8B-B14F-4D97-AF65-F5344CB8AC3E}">
        <p14:creationId xmlns:p14="http://schemas.microsoft.com/office/powerpoint/2010/main" val="2318965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solidFill>
                  <a:schemeClr val="tx1"/>
                </a:solidFill>
                <a:latin typeface="Myriad Pro" panose="020B0503030403020204" pitchFamily="34" charset="0"/>
                <a:ea typeface="BatangChe" panose="02030609000101010101" pitchFamily="49" charset="-127"/>
              </a:rPr>
              <a:t>Notes:</a:t>
            </a:r>
          </a:p>
          <a:p>
            <a:r>
              <a:rPr lang="en-AU" b="0" i="1">
                <a:solidFill>
                  <a:schemeClr val="tx1"/>
                </a:solidFill>
                <a:latin typeface="Myriad Pro" panose="020B0503030403020204" pitchFamily="34" charset="0"/>
                <a:ea typeface="BatangChe" panose="02030609000101010101" pitchFamily="49" charset="-127"/>
              </a:rPr>
              <a:t>Online education modules for health professionals</a:t>
            </a:r>
          </a:p>
          <a:p>
            <a:pPr marL="171450" indent="-171450">
              <a:buFont typeface="Arial" panose="020B0604020202020204" pitchFamily="34" charset="0"/>
              <a:buChar char="•"/>
              <a:defRPr/>
            </a:pPr>
            <a:r>
              <a:rPr lang="en-AU" sz="1200" i="0">
                <a:solidFill>
                  <a:schemeClr val="tx1"/>
                </a:solidFill>
                <a:latin typeface="Myriad Pro"/>
                <a:ea typeface="BatangChe"/>
              </a:rPr>
              <a:t>It is recommended that </a:t>
            </a:r>
            <a:r>
              <a:rPr lang="en-AU">
                <a:latin typeface="Myriad Pro"/>
                <a:ea typeface="BatangChe"/>
              </a:rPr>
              <a:t>health professionals complete</a:t>
            </a:r>
            <a:r>
              <a:rPr lang="en-AU" sz="1200" i="0">
                <a:solidFill>
                  <a:schemeClr val="tx1"/>
                </a:solidFill>
                <a:latin typeface="Myriad Pro"/>
                <a:ea typeface="BatangChe"/>
              </a:rPr>
              <a:t> </a:t>
            </a:r>
            <a:r>
              <a:rPr lang="en-AU">
                <a:latin typeface="Myriad Pro"/>
                <a:ea typeface="BatangChe"/>
              </a:rPr>
              <a:t>all of the</a:t>
            </a:r>
            <a:r>
              <a:rPr lang="en-AU" sz="1200" i="0">
                <a:solidFill>
                  <a:schemeClr val="tx1"/>
                </a:solidFill>
                <a:latin typeface="Myriad Pro"/>
                <a:ea typeface="BatangChe"/>
              </a:rPr>
              <a:t> online modules prior to using the </a:t>
            </a:r>
            <a:r>
              <a:rPr lang="en-AU" sz="1200" i="0" err="1">
                <a:solidFill>
                  <a:schemeClr val="tx1"/>
                </a:solidFill>
                <a:latin typeface="Myriad Pro"/>
                <a:ea typeface="BatangChe"/>
              </a:rPr>
              <a:t>caring@home</a:t>
            </a:r>
            <a:r>
              <a:rPr lang="en-AU" sz="1200" i="0">
                <a:solidFill>
                  <a:schemeClr val="tx1"/>
                </a:solidFill>
                <a:latin typeface="Myriad Pro"/>
                <a:ea typeface="BatangChe"/>
              </a:rPr>
              <a:t> resources</a:t>
            </a:r>
            <a:r>
              <a:rPr lang="en-AU">
                <a:latin typeface="Myriad Pro"/>
                <a:ea typeface="BatangChe"/>
              </a:rPr>
              <a:t> to teach carers/families to manage subcutaneous medicines at home.</a:t>
            </a:r>
            <a:endParaRPr lang="en-AU" sz="1200" i="0">
              <a:solidFill>
                <a:schemeClr val="tx1"/>
              </a:solidFill>
              <a:latin typeface="Myriad Pro"/>
              <a:ea typeface="BatangChe"/>
            </a:endParaRPr>
          </a:p>
          <a:p>
            <a:pPr marL="171450" indent="-171450">
              <a:buFont typeface="Arial" panose="020B0604020202020204" pitchFamily="34" charset="0"/>
              <a:buChar char="•"/>
              <a:defRPr/>
            </a:pPr>
            <a:r>
              <a:rPr lang="en-AU" sz="1200">
                <a:solidFill>
                  <a:schemeClr val="tx1"/>
                </a:solidFill>
                <a:latin typeface="Myriad Pro"/>
                <a:ea typeface="BatangChe"/>
              </a:rPr>
              <a:t>Module 1 takes 20 minutes to complete.</a:t>
            </a:r>
            <a:br>
              <a:rPr lang="en-AU">
                <a:latin typeface="Myriad Pro"/>
                <a:ea typeface="BatangChe"/>
              </a:rPr>
            </a:br>
            <a:r>
              <a:rPr lang="en-AU">
                <a:latin typeface="Myriad Pro"/>
                <a:ea typeface="BatangChe"/>
              </a:rPr>
              <a:t>This module aims to educate health professionals about the </a:t>
            </a:r>
            <a:r>
              <a:rPr lang="en-AU" i="0" err="1">
                <a:latin typeface="Myriad Pro"/>
                <a:ea typeface="BatangChe"/>
              </a:rPr>
              <a:t>caring@home</a:t>
            </a:r>
            <a:r>
              <a:rPr lang="en-AU" i="0">
                <a:latin typeface="Myriad Pro"/>
                <a:ea typeface="BatangChe"/>
              </a:rPr>
              <a:t> </a:t>
            </a:r>
            <a:r>
              <a:rPr lang="en-AU">
                <a:latin typeface="Myriad Pro"/>
                <a:ea typeface="BatangChe"/>
              </a:rPr>
              <a:t>resources.</a:t>
            </a:r>
            <a:endParaRPr lang="en-AU" sz="1200">
              <a:solidFill>
                <a:schemeClr val="tx1"/>
              </a:solidFill>
              <a:latin typeface="Myriad Pro" panose="020B0503030403020204" pitchFamily="34" charset="0"/>
              <a:ea typeface="BatangChe" panose="02030609000101010101" pitchFamily="49" charset="-127"/>
            </a:endParaRPr>
          </a:p>
          <a:p>
            <a:pPr marL="171450" indent="-171450">
              <a:buFont typeface="Arial" panose="020B0604020202020204" pitchFamily="34" charset="0"/>
              <a:buChar char="•"/>
              <a:defRPr/>
            </a:pPr>
            <a:r>
              <a:rPr lang="en-AU" sz="1200">
                <a:solidFill>
                  <a:schemeClr val="tx1"/>
                </a:solidFill>
                <a:latin typeface="Myriad Pro"/>
                <a:ea typeface="BatangChe"/>
              </a:rPr>
              <a:t>Module 2 takes 40 minutes and is presented in two parts.</a:t>
            </a:r>
            <a:br>
              <a:rPr lang="en-AU">
                <a:latin typeface="Myriad Pro"/>
                <a:ea typeface="BatangChe"/>
              </a:rPr>
            </a:br>
            <a:r>
              <a:rPr lang="en-AU"/>
              <a:t>This modules aims to educate health professionals about how to use the </a:t>
            </a:r>
            <a:r>
              <a:rPr lang="en-AU" i="0" err="1"/>
              <a:t>caring@home</a:t>
            </a:r>
            <a:r>
              <a:rPr lang="en-AU" i="0"/>
              <a:t> </a:t>
            </a:r>
            <a:r>
              <a:rPr lang="en-AU"/>
              <a:t>resources to teach carers to help manage breakthrough symptoms safely using subcutaneous medicines.</a:t>
            </a:r>
            <a:endParaRPr lang="en-AU" sz="1200">
              <a:solidFill>
                <a:schemeClr val="tx1"/>
              </a:solidFill>
              <a:latin typeface="Myriad Pro" panose="020B0503030403020204" pitchFamily="34" charset="0"/>
              <a:ea typeface="BatangChe" panose="02030609000101010101" pitchFamily="49" charset="-127"/>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solidFill>
                  <a:schemeClr val="tx1"/>
                </a:solidFill>
                <a:latin typeface="Myriad Pro" panose="020B0503030403020204" pitchFamily="34" charset="0"/>
                <a:ea typeface="BatangChe" panose="02030609000101010101" pitchFamily="49" charset="-127"/>
              </a:rPr>
              <a:t>A certificate of learning can be printed for module 1 and each part of module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1" u="none" strike="noStrike" kern="1200" cap="none" spc="0" normalizeH="0" baseline="0" noProof="0">
              <a:ln>
                <a:noFill/>
              </a:ln>
              <a:solidFill>
                <a:prstClr val="black"/>
              </a:solidFill>
              <a:effectLst/>
              <a:uLnTx/>
              <a:uFillTx/>
              <a:latin typeface="Myriad Pro" panose="020B0503030403020204" pitchFamily="34" charset="0"/>
              <a:ea typeface="BatangChe" panose="02030609000101010101" pitchFamily="49"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a:ln>
                  <a:noFill/>
                </a:ln>
                <a:solidFill>
                  <a:prstClr val="black"/>
                </a:solidFill>
                <a:effectLst/>
                <a:uLnTx/>
                <a:uFillTx/>
                <a:latin typeface="Myriad Pro" panose="020B0503030403020204" pitchFamily="34" charset="0"/>
                <a:ea typeface="BatangChe" panose="02030609000101010101" pitchFamily="49" charset="-127"/>
                <a:cs typeface="+mn-cs"/>
              </a:rPr>
              <a:t>Online education module for Aboriginal Health Workers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a:ln>
                  <a:noFill/>
                </a:ln>
                <a:solidFill>
                  <a:prstClr val="black"/>
                </a:solidFill>
                <a:effectLst/>
                <a:uLnTx/>
                <a:uFillTx/>
                <a:latin typeface="Myriad Pro"/>
                <a:ea typeface="BatangChe"/>
                <a:cs typeface="+mn-cs"/>
              </a:rPr>
              <a:t>This module aims to educate AHWs about the </a:t>
            </a:r>
            <a:r>
              <a:rPr kumimoji="0" lang="en-AU" sz="1200" b="0" i="0" u="none" strike="noStrike" kern="1200" cap="none" spc="0" normalizeH="0" baseline="0" noProof="0" err="1">
                <a:ln>
                  <a:noFill/>
                </a:ln>
                <a:solidFill>
                  <a:prstClr val="black"/>
                </a:solidFill>
                <a:effectLst/>
                <a:uLnTx/>
                <a:uFillTx/>
                <a:latin typeface="Myriad Pro"/>
                <a:ea typeface="BatangChe"/>
                <a:cs typeface="+mn-cs"/>
              </a:rPr>
              <a:t>caring@home</a:t>
            </a:r>
            <a:r>
              <a:rPr kumimoji="0" lang="en-AU" sz="1200" b="0" i="0" u="none" strike="noStrike" kern="1200" cap="none" spc="0" normalizeH="0" baseline="0" noProof="0">
                <a:ln>
                  <a:noFill/>
                </a:ln>
                <a:solidFill>
                  <a:prstClr val="black"/>
                </a:solidFill>
                <a:effectLst/>
                <a:uLnTx/>
                <a:uFillTx/>
                <a:latin typeface="Myriad Pro"/>
                <a:ea typeface="BatangChe"/>
                <a:cs typeface="+mn-cs"/>
              </a:rPr>
              <a:t> resources.</a:t>
            </a:r>
            <a:endParaRPr kumimoji="0" lang="en-AU" sz="1200" b="0" i="0" u="none" strike="noStrike" kern="1200" cap="none" spc="0" normalizeH="0" baseline="0" noProof="0">
              <a:ln>
                <a:noFill/>
              </a:ln>
              <a:solidFill>
                <a:prstClr val="black"/>
              </a:solidFill>
              <a:effectLst/>
              <a:uLnTx/>
              <a:uFillTx/>
              <a:latin typeface="Myriad Pro" panose="020B0503030403020204" pitchFamily="34" charset="0"/>
              <a:ea typeface="BatangChe" panose="02030609000101010101" pitchFamily="49" charset="-127"/>
              <a:cs typeface="+mn-cs"/>
            </a:endParaRPr>
          </a:p>
          <a:p>
            <a:pPr marL="171450" indent="-171450">
              <a:buFont typeface="Arial" panose="020B0604020202020204" pitchFamily="34" charset="0"/>
              <a:buChar char="•"/>
            </a:pPr>
            <a:r>
              <a:rPr lang="en-AU" sz="1200">
                <a:solidFill>
                  <a:schemeClr val="tx1"/>
                </a:solidFill>
                <a:latin typeface="Myriad Pro"/>
                <a:ea typeface="BatangChe"/>
              </a:rPr>
              <a:t>This module takes 20 minutes to complete.</a:t>
            </a:r>
          </a:p>
          <a:p>
            <a:pPr marL="171450" indent="-171450">
              <a:buFont typeface="Arial" panose="020B0604020202020204" pitchFamily="34" charset="0"/>
              <a:buChar char="•"/>
            </a:pPr>
            <a:r>
              <a:rPr lang="en-AU" sz="1200">
                <a:solidFill>
                  <a:schemeClr val="tx1"/>
                </a:solidFill>
                <a:latin typeface="Myriad Pro"/>
                <a:ea typeface="BatangChe"/>
              </a:rPr>
              <a:t>A certificate of learning can be generated on completion of the module.</a:t>
            </a:r>
          </a:p>
          <a:p>
            <a:pPr marL="171450" indent="-171450">
              <a:buFont typeface="Arial" panose="020B0604020202020204" pitchFamily="34" charset="0"/>
              <a:buChar char="•"/>
            </a:pPr>
            <a:endParaRPr lang="en-AU" sz="1200">
              <a:solidFill>
                <a:schemeClr val="tx1"/>
              </a:solidFill>
              <a:latin typeface="Myriad Pro"/>
              <a:ea typeface="BatangChe"/>
            </a:endParaRPr>
          </a:p>
          <a:p>
            <a:pPr marL="0" indent="0">
              <a:buFont typeface="Arial" panose="020B0604020202020204" pitchFamily="34" charset="0"/>
              <a:buNone/>
            </a:pPr>
            <a:r>
              <a:rPr lang="en-AU" sz="1200">
                <a:solidFill>
                  <a:schemeClr val="tx1"/>
                </a:solidFill>
                <a:latin typeface="Myriad Pro"/>
                <a:ea typeface="BatangChe"/>
              </a:rPr>
              <a:t>These modules can be accessed through the </a:t>
            </a:r>
            <a:r>
              <a:rPr lang="en-AU" sz="1200" i="0" err="1">
                <a:solidFill>
                  <a:schemeClr val="tx1"/>
                </a:solidFill>
                <a:latin typeface="Myriad Pro"/>
                <a:ea typeface="BatangChe"/>
              </a:rPr>
              <a:t>caring@home</a:t>
            </a:r>
            <a:r>
              <a:rPr lang="en-AU" sz="1200" i="0">
                <a:solidFill>
                  <a:schemeClr val="tx1"/>
                </a:solidFill>
                <a:latin typeface="Myriad Pro"/>
                <a:ea typeface="BatangChe"/>
              </a:rPr>
              <a:t> </a:t>
            </a:r>
            <a:r>
              <a:rPr lang="en-AU" sz="1200">
                <a:solidFill>
                  <a:schemeClr val="tx1"/>
                </a:solidFill>
                <a:latin typeface="Myriad Pro"/>
                <a:ea typeface="BatangChe"/>
              </a:rPr>
              <a:t>website: </a:t>
            </a:r>
            <a:r>
              <a:rPr lang="en-AU" sz="1200">
                <a:solidFill>
                  <a:schemeClr val="tx1"/>
                </a:solidFill>
                <a:latin typeface="Myriad Pro"/>
                <a:ea typeface="BatangChe"/>
                <a:hlinkClick r:id="rId3"/>
              </a:rPr>
              <a:t>https://www.caringathomeproject.com.au/tabid/5319/Default.aspx</a:t>
            </a:r>
            <a:endParaRPr lang="en-AU" sz="1200">
              <a:solidFill>
                <a:schemeClr val="tx1"/>
              </a:solidFill>
              <a:latin typeface="Myriad Pro"/>
              <a:ea typeface="BatangChe"/>
            </a:endParaRPr>
          </a:p>
          <a:p>
            <a:endParaRPr lang="en-AU">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10</a:t>
            </a:fld>
            <a:endParaRPr lang="en-AU"/>
          </a:p>
        </p:txBody>
      </p:sp>
    </p:spTree>
    <p:extLst>
      <p:ext uri="{BB962C8B-B14F-4D97-AF65-F5344CB8AC3E}">
        <p14:creationId xmlns:p14="http://schemas.microsoft.com/office/powerpoint/2010/main" val="2564069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55A1-26C8-A8E1-D6E6-4B8FE3DFEE76}"/>
              </a:ext>
            </a:extLst>
          </p:cNvPr>
          <p:cNvSpPr>
            <a:spLocks noGrp="1"/>
          </p:cNvSpPr>
          <p:nvPr>
            <p:ph type="ctrTitle"/>
          </p:nvPr>
        </p:nvSpPr>
        <p:spPr>
          <a:xfrm>
            <a:off x="838200" y="2309251"/>
            <a:ext cx="10383982" cy="1853131"/>
          </a:xfrm>
          <a:prstGeom prst="rect">
            <a:avLst/>
          </a:prstGeom>
        </p:spPr>
        <p:txBody>
          <a:bodyPr anchor="b">
            <a:normAutofit/>
          </a:bodyPr>
          <a:lstStyle>
            <a:lvl1pPr algn="l">
              <a:defRPr sz="6000" b="1">
                <a:solidFill>
                  <a:schemeClr val="bg1"/>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ECD1D841-8E18-D273-9395-751F624678B0}"/>
              </a:ext>
            </a:extLst>
          </p:cNvPr>
          <p:cNvSpPr>
            <a:spLocks noGrp="1"/>
          </p:cNvSpPr>
          <p:nvPr>
            <p:ph type="subTitle" idx="1"/>
          </p:nvPr>
        </p:nvSpPr>
        <p:spPr>
          <a:xfrm>
            <a:off x="860237" y="4280049"/>
            <a:ext cx="9144000" cy="807457"/>
          </a:xfrm>
          <a:prstGeom prst="rect">
            <a:avLst/>
          </a:prstGeo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8" name="TextBox 17">
            <a:extLst>
              <a:ext uri="{FF2B5EF4-FFF2-40B4-BE49-F238E27FC236}">
                <a16:creationId xmlns:a16="http://schemas.microsoft.com/office/drawing/2014/main" id="{4593A915-3D52-C0DE-4187-F4E7AF37C894}"/>
              </a:ext>
            </a:extLst>
          </p:cNvPr>
          <p:cNvSpPr txBox="1"/>
          <p:nvPr userDrawn="1"/>
        </p:nvSpPr>
        <p:spPr>
          <a:xfrm>
            <a:off x="351624" y="5960315"/>
            <a:ext cx="5157886" cy="523220"/>
          </a:xfrm>
          <a:prstGeom prst="rect">
            <a:avLst/>
          </a:prstGeom>
          <a:noFill/>
        </p:spPr>
        <p:txBody>
          <a:bodyPr wrap="square" rtlCol="0">
            <a:spAutoFit/>
          </a:bodyPr>
          <a:lstStyle/>
          <a:p>
            <a:pPr algn="l"/>
            <a:r>
              <a:rPr lang="en-AU" sz="1400">
                <a:solidFill>
                  <a:schemeClr val="bg1"/>
                </a:solidFill>
              </a:rPr>
              <a:t>caring@home is funded by the Australian Government and led by the Brisbane South Palliative Care Collaborative</a:t>
            </a:r>
          </a:p>
        </p:txBody>
      </p:sp>
    </p:spTree>
    <p:extLst>
      <p:ext uri="{BB962C8B-B14F-4D97-AF65-F5344CB8AC3E}">
        <p14:creationId xmlns:p14="http://schemas.microsoft.com/office/powerpoint/2010/main" val="415519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C3E8A92-636C-88F5-99B1-97AE7C2751C9}"/>
              </a:ext>
            </a:extLst>
          </p:cNvPr>
          <p:cNvSpPr>
            <a:spLocks noGrp="1"/>
          </p:cNvSpPr>
          <p:nvPr>
            <p:ph type="title"/>
          </p:nvPr>
        </p:nvSpPr>
        <p:spPr>
          <a:xfrm>
            <a:off x="595561" y="1983345"/>
            <a:ext cx="5629042" cy="1311128"/>
          </a:xfrm>
          <a:prstGeom prst="rect">
            <a:avLst/>
          </a:prstGeom>
        </p:spPr>
        <p:txBody>
          <a:bodyPr anchor="t">
            <a:spAutoFit/>
          </a:bodyPr>
          <a:lstStyle>
            <a:lvl1pPr>
              <a:defRPr sz="4400">
                <a:solidFill>
                  <a:schemeClr val="tx1"/>
                </a:solidFill>
              </a:defRPr>
            </a:lvl1pPr>
          </a:lstStyle>
          <a:p>
            <a:r>
              <a:rPr lang="en-US"/>
              <a:t>Click to edit Master title style</a:t>
            </a:r>
            <a:endParaRPr lang="en-AU"/>
          </a:p>
        </p:txBody>
      </p:sp>
      <p:sp>
        <p:nvSpPr>
          <p:cNvPr id="12" name="Content Placeholder 2">
            <a:extLst>
              <a:ext uri="{FF2B5EF4-FFF2-40B4-BE49-F238E27FC236}">
                <a16:creationId xmlns:a16="http://schemas.microsoft.com/office/drawing/2014/main" id="{C2BD2DFE-09F9-9BCE-2053-787EF0442E2E}"/>
              </a:ext>
            </a:extLst>
          </p:cNvPr>
          <p:cNvSpPr>
            <a:spLocks noGrp="1"/>
          </p:cNvSpPr>
          <p:nvPr>
            <p:ph sz="half" idx="1" hasCustomPrompt="1"/>
          </p:nvPr>
        </p:nvSpPr>
        <p:spPr>
          <a:xfrm>
            <a:off x="605306" y="3483555"/>
            <a:ext cx="6001555" cy="2402090"/>
          </a:xfrm>
          <a:prstGeom prst="rect">
            <a:avLst/>
          </a:prstGeom>
        </p:spPr>
        <p:txBody>
          <a:bodyPr>
            <a:normAutofit/>
          </a:bodyPr>
          <a:lstStyle>
            <a:lvl1pPr marL="342900" indent="-342900">
              <a:lnSpc>
                <a:spcPct val="100000"/>
              </a:lnSpc>
              <a:buFont typeface="Arial" panose="020B0604020202020204" pitchFamily="34" charset="0"/>
              <a:buChar char="•"/>
              <a:defRPr sz="2200" b="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Body text style</a:t>
            </a:r>
            <a:endParaRPr lang="en-AU"/>
          </a:p>
        </p:txBody>
      </p:sp>
      <p:pic>
        <p:nvPicPr>
          <p:cNvPr id="7" name="Picture 6" descr="A group of colorful houses&#10;&#10;Description automatically generated">
            <a:extLst>
              <a:ext uri="{FF2B5EF4-FFF2-40B4-BE49-F238E27FC236}">
                <a16:creationId xmlns:a16="http://schemas.microsoft.com/office/drawing/2014/main" id="{89D7DCD0-2314-4B86-D37A-430348B6AF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1323" y="401411"/>
            <a:ext cx="1213484" cy="1202946"/>
          </a:xfrm>
          <a:prstGeom prst="rect">
            <a:avLst/>
          </a:prstGeom>
        </p:spPr>
      </p:pic>
    </p:spTree>
    <p:extLst>
      <p:ext uri="{BB962C8B-B14F-4D97-AF65-F5344CB8AC3E}">
        <p14:creationId xmlns:p14="http://schemas.microsoft.com/office/powerpoint/2010/main" val="4082585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5" userDrawn="1">
          <p15:clr>
            <a:srgbClr val="FBAE40"/>
          </p15:clr>
        </p15:guide>
        <p15:guide id="3" pos="3940" userDrawn="1">
          <p15:clr>
            <a:srgbClr val="FBAE40"/>
          </p15:clr>
        </p15:guide>
        <p15:guide id="4" orient="horz" pos="32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pic>
        <p:nvPicPr>
          <p:cNvPr id="7" name="Picture 6" descr="A group of colorful houses&#10;&#10;Description automatically generated">
            <a:extLst>
              <a:ext uri="{FF2B5EF4-FFF2-40B4-BE49-F238E27FC236}">
                <a16:creationId xmlns:a16="http://schemas.microsoft.com/office/drawing/2014/main" id="{89D7DCD0-2314-4B86-D37A-430348B6AF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1032" y="409724"/>
            <a:ext cx="1118837" cy="1109121"/>
          </a:xfrm>
          <a:prstGeom prst="rect">
            <a:avLst/>
          </a:prstGeom>
        </p:spPr>
      </p:pic>
      <p:sp>
        <p:nvSpPr>
          <p:cNvPr id="2" name="Title 1">
            <a:extLst>
              <a:ext uri="{FF2B5EF4-FFF2-40B4-BE49-F238E27FC236}">
                <a16:creationId xmlns:a16="http://schemas.microsoft.com/office/drawing/2014/main" id="{22F75202-6078-9C1A-D522-63C5FC6D7B0A}"/>
              </a:ext>
            </a:extLst>
          </p:cNvPr>
          <p:cNvSpPr>
            <a:spLocks noGrp="1"/>
          </p:cNvSpPr>
          <p:nvPr>
            <p:ph type="title"/>
          </p:nvPr>
        </p:nvSpPr>
        <p:spPr>
          <a:xfrm>
            <a:off x="595561" y="1983345"/>
            <a:ext cx="10943908" cy="701731"/>
          </a:xfrm>
          <a:prstGeom prst="rect">
            <a:avLst/>
          </a:prstGeom>
        </p:spPr>
        <p:txBody>
          <a:bodyPr wrap="square" anchor="t">
            <a:spAutoFit/>
          </a:bodyPr>
          <a:lstStyle>
            <a:lvl1pPr>
              <a:defRPr sz="4400">
                <a:solidFill>
                  <a:schemeClr val="tx1"/>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D410E49-55D0-BE6D-C390-AE6EE659A871}"/>
              </a:ext>
            </a:extLst>
          </p:cNvPr>
          <p:cNvSpPr>
            <a:spLocks noGrp="1"/>
          </p:cNvSpPr>
          <p:nvPr>
            <p:ph sz="half" idx="1" hasCustomPrompt="1"/>
          </p:nvPr>
        </p:nvSpPr>
        <p:spPr>
          <a:xfrm>
            <a:off x="605306" y="2848400"/>
            <a:ext cx="10934163" cy="3063002"/>
          </a:xfrm>
          <a:prstGeom prst="rect">
            <a:avLst/>
          </a:prstGeom>
        </p:spPr>
        <p:txBody>
          <a:bodyPr>
            <a:normAutofit/>
          </a:bodyPr>
          <a:lstStyle>
            <a:lvl1pPr marL="342900" indent="-342900">
              <a:lnSpc>
                <a:spcPct val="100000"/>
              </a:lnSpc>
              <a:buFont typeface="Arial" panose="020B0604020202020204" pitchFamily="34" charset="0"/>
              <a:buChar char="•"/>
              <a:defRPr sz="2200" b="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Body text style</a:t>
            </a:r>
            <a:endParaRPr lang="en-AU"/>
          </a:p>
        </p:txBody>
      </p:sp>
    </p:spTree>
    <p:extLst>
      <p:ext uri="{BB962C8B-B14F-4D97-AF65-F5344CB8AC3E}">
        <p14:creationId xmlns:p14="http://schemas.microsoft.com/office/powerpoint/2010/main" val="224322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5" userDrawn="1">
          <p15:clr>
            <a:srgbClr val="FBAE40"/>
          </p15:clr>
        </p15:guide>
        <p15:guide id="3" pos="3940" userDrawn="1">
          <p15:clr>
            <a:srgbClr val="FBAE40"/>
          </p15:clr>
        </p15:guide>
        <p15:guide id="4" orient="horz" pos="32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C827376-182B-9FD9-DC90-AB2CFE38064F}"/>
              </a:ext>
            </a:extLst>
          </p:cNvPr>
          <p:cNvSpPr>
            <a:spLocks noGrp="1"/>
          </p:cNvSpPr>
          <p:nvPr>
            <p:ph type="body" sz="quarter" idx="11" hasCustomPrompt="1"/>
          </p:nvPr>
        </p:nvSpPr>
        <p:spPr>
          <a:xfrm>
            <a:off x="1130444" y="1501287"/>
            <a:ext cx="9931112" cy="2483427"/>
          </a:xfrm>
          <a:prstGeom prst="rect">
            <a:avLst/>
          </a:prstGeom>
        </p:spPr>
        <p:txBody>
          <a:bodyPr anchor="ctr">
            <a:noAutofit/>
          </a:bodyPr>
          <a:lstStyle>
            <a:lvl1pPr marL="0" indent="0" algn="ctr">
              <a:buNone/>
              <a:defRPr sz="3600" b="1" i="1">
                <a:solidFill>
                  <a:schemeClr val="tx1"/>
                </a:solidFill>
                <a:latin typeface="+mn-lt"/>
              </a:defRPr>
            </a:lvl1pPr>
          </a:lstStyle>
          <a:p>
            <a:pPr lvl="0"/>
            <a:r>
              <a:rPr lang="en-AU"/>
              <a:t>Lorem ipsum </a:t>
            </a:r>
            <a:r>
              <a:rPr lang="en-AU" err="1"/>
              <a:t>dolor</a:t>
            </a:r>
            <a:r>
              <a:rPr lang="en-AU"/>
              <a:t> sit </a:t>
            </a:r>
            <a:r>
              <a:rPr lang="en-AU" err="1"/>
              <a:t>amet</a:t>
            </a:r>
            <a:r>
              <a:rPr lang="en-AU"/>
              <a:t>, </a:t>
            </a:r>
            <a:r>
              <a:rPr lang="en-AU" err="1"/>
              <a:t>consectetur</a:t>
            </a:r>
            <a:r>
              <a:rPr lang="en-AU"/>
              <a:t> </a:t>
            </a:r>
            <a:r>
              <a:rPr lang="en-AU" err="1"/>
              <a:t>adipiscing</a:t>
            </a:r>
            <a:r>
              <a:rPr lang="en-AU"/>
              <a:t> </a:t>
            </a:r>
            <a:r>
              <a:rPr lang="en-AU" err="1"/>
              <a:t>elit</a:t>
            </a:r>
            <a:r>
              <a:rPr lang="en-AU"/>
              <a:t>, sed do </a:t>
            </a:r>
            <a:r>
              <a:rPr lang="en-AU" err="1"/>
              <a:t>eiusmod</a:t>
            </a:r>
            <a:r>
              <a:rPr lang="en-AU"/>
              <a:t> </a:t>
            </a:r>
            <a:r>
              <a:rPr lang="en-AU" err="1"/>
              <a:t>tempor</a:t>
            </a:r>
            <a:r>
              <a:rPr lang="en-AU"/>
              <a:t> </a:t>
            </a:r>
            <a:r>
              <a:rPr lang="en-AU" err="1"/>
              <a:t>incididunt</a:t>
            </a:r>
            <a:r>
              <a:rPr lang="en-AU"/>
              <a:t> </a:t>
            </a:r>
            <a:r>
              <a:rPr lang="en-AU" err="1"/>
              <a:t>ut</a:t>
            </a:r>
            <a:r>
              <a:rPr lang="en-AU"/>
              <a:t> labore et dolore magna </a:t>
            </a:r>
            <a:r>
              <a:rPr lang="en-AU" err="1"/>
              <a:t>aliqua</a:t>
            </a:r>
            <a:r>
              <a:rPr lang="en-AU"/>
              <a:t>.”</a:t>
            </a:r>
          </a:p>
        </p:txBody>
      </p:sp>
      <p:sp>
        <p:nvSpPr>
          <p:cNvPr id="7" name="Text Placeholder 6">
            <a:extLst>
              <a:ext uri="{FF2B5EF4-FFF2-40B4-BE49-F238E27FC236}">
                <a16:creationId xmlns:a16="http://schemas.microsoft.com/office/drawing/2014/main" id="{C6F97FB0-5137-A50C-804E-58E86792D0D4}"/>
              </a:ext>
            </a:extLst>
          </p:cNvPr>
          <p:cNvSpPr>
            <a:spLocks noGrp="1"/>
          </p:cNvSpPr>
          <p:nvPr>
            <p:ph type="body" sz="quarter" idx="12" hasCustomPrompt="1"/>
          </p:nvPr>
        </p:nvSpPr>
        <p:spPr>
          <a:xfrm>
            <a:off x="2856708" y="4114652"/>
            <a:ext cx="6478584" cy="410241"/>
          </a:xfrm>
          <a:prstGeom prst="rect">
            <a:avLst/>
          </a:prstGeom>
        </p:spPr>
        <p:txBody>
          <a:bodyPr wrap="square">
            <a:spAutoFit/>
          </a:bodyPr>
          <a:lstStyle>
            <a:lvl1pPr marL="0" indent="0" algn="ctr">
              <a:buNone/>
              <a:defRPr sz="2000"/>
            </a:lvl1pPr>
          </a:lstStyle>
          <a:p>
            <a:pPr lvl="0"/>
            <a:r>
              <a:rPr lang="en-AU"/>
              <a:t>Placeholder name of the person</a:t>
            </a:r>
          </a:p>
        </p:txBody>
      </p:sp>
      <p:sp>
        <p:nvSpPr>
          <p:cNvPr id="12" name="TextBox 11">
            <a:extLst>
              <a:ext uri="{FF2B5EF4-FFF2-40B4-BE49-F238E27FC236}">
                <a16:creationId xmlns:a16="http://schemas.microsoft.com/office/drawing/2014/main" id="{7C8996AD-AA72-F02F-450C-3D76D0039577}"/>
              </a:ext>
            </a:extLst>
          </p:cNvPr>
          <p:cNvSpPr txBox="1"/>
          <p:nvPr userDrawn="1"/>
        </p:nvSpPr>
        <p:spPr>
          <a:xfrm>
            <a:off x="584034" y="45174"/>
            <a:ext cx="1092820" cy="3939540"/>
          </a:xfrm>
          <a:prstGeom prst="rect">
            <a:avLst/>
          </a:prstGeom>
          <a:noFill/>
        </p:spPr>
        <p:txBody>
          <a:bodyPr wrap="square" rtlCol="0">
            <a:spAutoFit/>
          </a:bodyPr>
          <a:lstStyle/>
          <a:p>
            <a:r>
              <a:rPr lang="en-AU" sz="2500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227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ECBC-1ABD-55C9-0312-22852BB1D73F}"/>
              </a:ext>
            </a:extLst>
          </p:cNvPr>
          <p:cNvSpPr>
            <a:spLocks noGrp="1"/>
          </p:cNvSpPr>
          <p:nvPr>
            <p:ph type="title"/>
          </p:nvPr>
        </p:nvSpPr>
        <p:spPr>
          <a:xfrm>
            <a:off x="592428" y="642727"/>
            <a:ext cx="9371526" cy="1134558"/>
          </a:xfrm>
          <a:prstGeom prst="rect">
            <a:avLst/>
          </a:prstGeom>
        </p:spPr>
        <p:txBody>
          <a:bodyPr anchor="b">
            <a:noAutofit/>
          </a:bodyPr>
          <a:lstStyle>
            <a:lvl1pPr>
              <a:defRPr sz="4400"/>
            </a:lvl1pPr>
          </a:lstStyle>
          <a:p>
            <a:r>
              <a:rPr lang="en-US"/>
              <a:t>Click to edit Master title style</a:t>
            </a:r>
            <a:endParaRPr lang="en-AU"/>
          </a:p>
        </p:txBody>
      </p:sp>
    </p:spTree>
    <p:extLst>
      <p:ext uri="{BB962C8B-B14F-4D97-AF65-F5344CB8AC3E}">
        <p14:creationId xmlns:p14="http://schemas.microsoft.com/office/powerpoint/2010/main" val="270589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DB564EA-6132-84CA-86B0-23D0ECF50489}"/>
              </a:ext>
            </a:extLst>
          </p:cNvPr>
          <p:cNvSpPr txBox="1"/>
          <p:nvPr userDrawn="1"/>
        </p:nvSpPr>
        <p:spPr>
          <a:xfrm>
            <a:off x="595561" y="1876420"/>
            <a:ext cx="2934906" cy="1446550"/>
          </a:xfrm>
          <a:prstGeom prst="rect">
            <a:avLst/>
          </a:prstGeom>
          <a:noFill/>
        </p:spPr>
        <p:txBody>
          <a:bodyPr wrap="none" rtlCol="0">
            <a:spAutoFit/>
          </a:bodyPr>
          <a:lstStyle/>
          <a:p>
            <a:endParaRPr lang="en-AU" sz="4400" b="1"/>
          </a:p>
          <a:p>
            <a:r>
              <a:rPr lang="en-AU" sz="4400" b="1"/>
              <a:t>Contact us</a:t>
            </a:r>
          </a:p>
        </p:txBody>
      </p:sp>
      <p:grpSp>
        <p:nvGrpSpPr>
          <p:cNvPr id="9" name="Group 8">
            <a:extLst>
              <a:ext uri="{FF2B5EF4-FFF2-40B4-BE49-F238E27FC236}">
                <a16:creationId xmlns:a16="http://schemas.microsoft.com/office/drawing/2014/main" id="{800F6FE5-88D6-0608-8547-1AEF6C958EF5}"/>
              </a:ext>
            </a:extLst>
          </p:cNvPr>
          <p:cNvGrpSpPr/>
          <p:nvPr userDrawn="1"/>
        </p:nvGrpSpPr>
        <p:grpSpPr>
          <a:xfrm>
            <a:off x="744609" y="3577855"/>
            <a:ext cx="557525" cy="557525"/>
            <a:chOff x="9883765" y="714701"/>
            <a:chExt cx="870592" cy="870592"/>
          </a:xfrm>
        </p:grpSpPr>
        <p:sp>
          <p:nvSpPr>
            <p:cNvPr id="10" name="Oval 9">
              <a:extLst>
                <a:ext uri="{FF2B5EF4-FFF2-40B4-BE49-F238E27FC236}">
                  <a16:creationId xmlns:a16="http://schemas.microsoft.com/office/drawing/2014/main" id="{7CECCC23-F9C1-B8D6-7DB0-A21033F4AE29}"/>
                </a:ext>
              </a:extLst>
            </p:cNvPr>
            <p:cNvSpPr/>
            <p:nvPr/>
          </p:nvSpPr>
          <p:spPr>
            <a:xfrm>
              <a:off x="9883765" y="714701"/>
              <a:ext cx="870592" cy="870592"/>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7A144472-146E-CF6D-8D1F-538FDE64316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46186" y="936774"/>
              <a:ext cx="501608" cy="501608"/>
            </a:xfrm>
            <a:prstGeom prst="rect">
              <a:avLst/>
            </a:prstGeom>
          </p:spPr>
        </p:pic>
      </p:grpSp>
      <p:grpSp>
        <p:nvGrpSpPr>
          <p:cNvPr id="12" name="Group 11">
            <a:extLst>
              <a:ext uri="{FF2B5EF4-FFF2-40B4-BE49-F238E27FC236}">
                <a16:creationId xmlns:a16="http://schemas.microsoft.com/office/drawing/2014/main" id="{F22E7D9C-29D2-7E01-33CB-671F9070F51D}"/>
              </a:ext>
            </a:extLst>
          </p:cNvPr>
          <p:cNvGrpSpPr/>
          <p:nvPr userDrawn="1"/>
        </p:nvGrpSpPr>
        <p:grpSpPr>
          <a:xfrm>
            <a:off x="744609" y="4276068"/>
            <a:ext cx="557525" cy="557525"/>
            <a:chOff x="9893704" y="1983345"/>
            <a:chExt cx="870592" cy="870592"/>
          </a:xfrm>
        </p:grpSpPr>
        <p:sp>
          <p:nvSpPr>
            <p:cNvPr id="13" name="Oval 12">
              <a:extLst>
                <a:ext uri="{FF2B5EF4-FFF2-40B4-BE49-F238E27FC236}">
                  <a16:creationId xmlns:a16="http://schemas.microsoft.com/office/drawing/2014/main" id="{E2A5D311-A1EC-59F2-7F6F-ED4579E3CB2D}"/>
                </a:ext>
              </a:extLst>
            </p:cNvPr>
            <p:cNvSpPr/>
            <p:nvPr/>
          </p:nvSpPr>
          <p:spPr>
            <a:xfrm>
              <a:off x="9893704" y="1983345"/>
              <a:ext cx="870592" cy="870592"/>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00597F5F-80CE-37E9-16D1-2CE6CE8A76B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32592" y="2116876"/>
              <a:ext cx="603529" cy="603529"/>
            </a:xfrm>
            <a:prstGeom prst="rect">
              <a:avLst/>
            </a:prstGeom>
          </p:spPr>
        </p:pic>
      </p:grpSp>
      <p:grpSp>
        <p:nvGrpSpPr>
          <p:cNvPr id="15" name="Group 14">
            <a:extLst>
              <a:ext uri="{FF2B5EF4-FFF2-40B4-BE49-F238E27FC236}">
                <a16:creationId xmlns:a16="http://schemas.microsoft.com/office/drawing/2014/main" id="{D2EE3864-8A65-9AC0-4690-B65DEDA2FCBC}"/>
              </a:ext>
            </a:extLst>
          </p:cNvPr>
          <p:cNvGrpSpPr/>
          <p:nvPr userDrawn="1"/>
        </p:nvGrpSpPr>
        <p:grpSpPr>
          <a:xfrm>
            <a:off x="744609" y="5005903"/>
            <a:ext cx="557525" cy="557525"/>
            <a:chOff x="9989654" y="3242644"/>
            <a:chExt cx="870592" cy="870592"/>
          </a:xfrm>
        </p:grpSpPr>
        <p:sp>
          <p:nvSpPr>
            <p:cNvPr id="16" name="Oval 15">
              <a:extLst>
                <a:ext uri="{FF2B5EF4-FFF2-40B4-BE49-F238E27FC236}">
                  <a16:creationId xmlns:a16="http://schemas.microsoft.com/office/drawing/2014/main" id="{97D044DC-576E-46E9-FA23-7E6B78541A69}"/>
                </a:ext>
              </a:extLst>
            </p:cNvPr>
            <p:cNvSpPr/>
            <p:nvPr/>
          </p:nvSpPr>
          <p:spPr>
            <a:xfrm>
              <a:off x="9989654" y="3242644"/>
              <a:ext cx="870592" cy="870592"/>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pic>
          <p:nvPicPr>
            <p:cNvPr id="17" name="Graphic 16">
              <a:extLst>
                <a:ext uri="{FF2B5EF4-FFF2-40B4-BE49-F238E27FC236}">
                  <a16:creationId xmlns:a16="http://schemas.microsoft.com/office/drawing/2014/main" id="{0DA50B25-7584-C45D-6469-BE825BC5A29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85558" y="3445329"/>
              <a:ext cx="489384" cy="489384"/>
            </a:xfrm>
            <a:prstGeom prst="rect">
              <a:avLst/>
            </a:prstGeom>
          </p:spPr>
        </p:pic>
      </p:grpSp>
      <p:sp>
        <p:nvSpPr>
          <p:cNvPr id="18" name="TextBox 17">
            <a:extLst>
              <a:ext uri="{FF2B5EF4-FFF2-40B4-BE49-F238E27FC236}">
                <a16:creationId xmlns:a16="http://schemas.microsoft.com/office/drawing/2014/main" id="{B0CA0BCE-E2F7-25E7-C382-BEA230CF24EB}"/>
              </a:ext>
            </a:extLst>
          </p:cNvPr>
          <p:cNvSpPr txBox="1"/>
          <p:nvPr userDrawn="1"/>
        </p:nvSpPr>
        <p:spPr>
          <a:xfrm>
            <a:off x="1427590" y="3541928"/>
            <a:ext cx="2457724" cy="584775"/>
          </a:xfrm>
          <a:prstGeom prst="rect">
            <a:avLst/>
          </a:prstGeom>
          <a:noFill/>
        </p:spPr>
        <p:txBody>
          <a:bodyPr wrap="none" rtlCol="0">
            <a:spAutoFit/>
          </a:bodyPr>
          <a:lstStyle/>
          <a:p>
            <a:r>
              <a:rPr lang="en-AU" sz="3200" b="0"/>
              <a:t>1300 600 007</a:t>
            </a:r>
          </a:p>
        </p:txBody>
      </p:sp>
      <p:sp>
        <p:nvSpPr>
          <p:cNvPr id="20" name="TextBox 19">
            <a:extLst>
              <a:ext uri="{FF2B5EF4-FFF2-40B4-BE49-F238E27FC236}">
                <a16:creationId xmlns:a16="http://schemas.microsoft.com/office/drawing/2014/main" id="{BE2525C1-2239-5F6C-ED4C-17914265D1A4}"/>
              </a:ext>
            </a:extLst>
          </p:cNvPr>
          <p:cNvSpPr txBox="1"/>
          <p:nvPr userDrawn="1"/>
        </p:nvSpPr>
        <p:spPr>
          <a:xfrm>
            <a:off x="1449032" y="4251292"/>
            <a:ext cx="6094140" cy="584775"/>
          </a:xfrm>
          <a:prstGeom prst="rect">
            <a:avLst/>
          </a:prstGeom>
          <a:noFill/>
        </p:spPr>
        <p:txBody>
          <a:bodyPr wrap="square">
            <a:spAutoFit/>
          </a:bodyPr>
          <a:lstStyle/>
          <a:p>
            <a:r>
              <a:rPr lang="en-AU" sz="3200"/>
              <a:t>caringathomeproject.com.au</a:t>
            </a:r>
          </a:p>
        </p:txBody>
      </p:sp>
      <p:sp>
        <p:nvSpPr>
          <p:cNvPr id="21" name="TextBox 20">
            <a:extLst>
              <a:ext uri="{FF2B5EF4-FFF2-40B4-BE49-F238E27FC236}">
                <a16:creationId xmlns:a16="http://schemas.microsoft.com/office/drawing/2014/main" id="{14314A85-70BA-8F74-6BCC-6FD8D07F4026}"/>
              </a:ext>
            </a:extLst>
          </p:cNvPr>
          <p:cNvSpPr txBox="1"/>
          <p:nvPr userDrawn="1"/>
        </p:nvSpPr>
        <p:spPr>
          <a:xfrm>
            <a:off x="1449031" y="4957375"/>
            <a:ext cx="7683817" cy="584775"/>
          </a:xfrm>
          <a:prstGeom prst="rect">
            <a:avLst/>
          </a:prstGeom>
          <a:noFill/>
        </p:spPr>
        <p:txBody>
          <a:bodyPr wrap="square">
            <a:spAutoFit/>
          </a:bodyPr>
          <a:lstStyle/>
          <a:p>
            <a:r>
              <a:rPr lang="en-AU" sz="3200" u="sng"/>
              <a:t>caringathome@health.qld.gov.au</a:t>
            </a:r>
          </a:p>
        </p:txBody>
      </p:sp>
      <p:pic>
        <p:nvPicPr>
          <p:cNvPr id="25" name="Picture 24" descr="A black background with blue and pink text&#10;&#10;Description automatically generated">
            <a:extLst>
              <a:ext uri="{FF2B5EF4-FFF2-40B4-BE49-F238E27FC236}">
                <a16:creationId xmlns:a16="http://schemas.microsoft.com/office/drawing/2014/main" id="{34D76E25-1AC2-23C1-2D91-53D0DDBCA05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543172" y="456499"/>
            <a:ext cx="4053267" cy="1413326"/>
          </a:xfrm>
          <a:prstGeom prst="rect">
            <a:avLst/>
          </a:prstGeom>
        </p:spPr>
      </p:pic>
      <p:pic>
        <p:nvPicPr>
          <p:cNvPr id="27" name="Picture 26" descr="A group of colorful houses&#10;&#10;Description automatically generated">
            <a:extLst>
              <a:ext uri="{FF2B5EF4-FFF2-40B4-BE49-F238E27FC236}">
                <a16:creationId xmlns:a16="http://schemas.microsoft.com/office/drawing/2014/main" id="{8D09A0C7-7F1D-9B79-6ACF-4ED692FA284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20000" y="501164"/>
            <a:ext cx="1213484" cy="1202946"/>
          </a:xfrm>
          <a:prstGeom prst="rect">
            <a:avLst/>
          </a:prstGeom>
        </p:spPr>
      </p:pic>
      <p:pic>
        <p:nvPicPr>
          <p:cNvPr id="30" name="Picture 29" descr="A qr code on a white background&#10;&#10;Description automatically generated">
            <a:extLst>
              <a:ext uri="{FF2B5EF4-FFF2-40B4-BE49-F238E27FC236}">
                <a16:creationId xmlns:a16="http://schemas.microsoft.com/office/drawing/2014/main" id="{7457BC10-0654-807E-4A27-5469A760C66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029887" y="2403158"/>
            <a:ext cx="3045944" cy="3045944"/>
          </a:xfrm>
          <a:prstGeom prst="rect">
            <a:avLst/>
          </a:prstGeom>
          <a:ln>
            <a:solidFill>
              <a:schemeClr val="accent1"/>
            </a:solidFill>
          </a:ln>
        </p:spPr>
      </p:pic>
    </p:spTree>
    <p:extLst>
      <p:ext uri="{BB962C8B-B14F-4D97-AF65-F5344CB8AC3E}">
        <p14:creationId xmlns:p14="http://schemas.microsoft.com/office/powerpoint/2010/main" val="59082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60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5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342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5" r:id="rId4"/>
    <p:sldLayoutId id="2147483654" r:id="rId5"/>
    <p:sldLayoutId id="2147483660" r:id="rId6"/>
    <p:sldLayoutId id="2147483658" r:id="rId7"/>
    <p:sldLayoutId id="2147483657" r:id="rId8"/>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caringathomeproject.com.au/" TargetMode="External"/><Relationship Id="rId3" Type="http://schemas.openxmlformats.org/officeDocument/2006/relationships/image" Target="../media/image28.jpeg"/><Relationship Id="rId7" Type="http://schemas.openxmlformats.org/officeDocument/2006/relationships/image" Target="../media/image8.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hyperlink" Target="https://www.caringathomeproject.com.au/"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2.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76.png"/><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hyperlink" Target="https://www.caringathomeproject.com.au/"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caringathomeproject.com.au/"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player.vimeo.com/video/729856699?h=f25645966d&amp;app_id=122963" TargetMode="Externa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hyperlink" Target="https://grattan.edu.au/wp-content/uploads/2014/09/815-dying-well.pdf" TargetMode="External"/><Relationship Id="rId7" Type="http://schemas.openxmlformats.org/officeDocument/2006/relationships/hyperlink" Target="https://doi.org/10.1177/0269216317715197"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doi.org/10.1002/14651858.CD009231.pub2" TargetMode="External"/><Relationship Id="rId5" Type="http://schemas.openxmlformats.org/officeDocument/2006/relationships/hyperlink" Target="https://doi.org/10.1177/1049909114531326" TargetMode="External"/><Relationship Id="rId4" Type="http://schemas.openxmlformats.org/officeDocument/2006/relationships/hyperlink" Target="https://www.pc.gov.au/inquiries/completed/human-services/reforms/report/human-services-reforms.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dx.doi.org/10.1136/bmjspcare-2014-000658"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doi.org/10.12968/ijpn.2008.14.8.30774" TargetMode="External"/><Relationship Id="rId4" Type="http://schemas.openxmlformats.org/officeDocument/2006/relationships/hyperlink" Target="https://doi.org/10.1177/0269216318773878"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caringathomeproject.com.au/"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hyperlink" Target="https://www.caringathomeproject.com.au/"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4.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C2F3E93-3E46-64DF-15B6-EEBF04744413}"/>
              </a:ext>
            </a:extLst>
          </p:cNvPr>
          <p:cNvSpPr>
            <a:spLocks noGrp="1"/>
          </p:cNvSpPr>
          <p:nvPr>
            <p:ph type="ctrTitle"/>
          </p:nvPr>
        </p:nvSpPr>
        <p:spPr/>
        <p:txBody>
          <a:bodyPr/>
          <a:lstStyle/>
          <a:p>
            <a:r>
              <a:rPr lang="en-AU"/>
              <a:t>Introducing </a:t>
            </a:r>
            <a:r>
              <a:rPr lang="en-AU" err="1"/>
              <a:t>caring@home</a:t>
            </a:r>
            <a:r>
              <a:rPr lang="en-AU"/>
              <a:t> resources</a:t>
            </a:r>
          </a:p>
        </p:txBody>
      </p:sp>
      <p:sp>
        <p:nvSpPr>
          <p:cNvPr id="15" name="Subtitle 14">
            <a:extLst>
              <a:ext uri="{FF2B5EF4-FFF2-40B4-BE49-F238E27FC236}">
                <a16:creationId xmlns:a16="http://schemas.microsoft.com/office/drawing/2014/main" id="{BCC354A5-7D79-621A-AA31-68FD53BC993E}"/>
              </a:ext>
            </a:extLst>
          </p:cNvPr>
          <p:cNvSpPr>
            <a:spLocks noGrp="1"/>
          </p:cNvSpPr>
          <p:nvPr>
            <p:ph type="subTitle" idx="1"/>
          </p:nvPr>
        </p:nvSpPr>
        <p:spPr>
          <a:xfrm>
            <a:off x="860237" y="4280049"/>
            <a:ext cx="9144000" cy="1231518"/>
          </a:xfrm>
        </p:spPr>
        <p:txBody>
          <a:bodyPr/>
          <a:lstStyle/>
          <a:p>
            <a:r>
              <a:rPr lang="en-AU"/>
              <a:t>Presented by:</a:t>
            </a:r>
          </a:p>
          <a:p>
            <a:r>
              <a:rPr lang="en-AU"/>
              <a:t>[</a:t>
            </a:r>
            <a:r>
              <a:rPr lang="en-AU" i="1"/>
              <a:t>Insert your name here</a:t>
            </a:r>
            <a:r>
              <a:rPr lang="en-AU"/>
              <a:t>]</a:t>
            </a:r>
          </a:p>
          <a:p>
            <a:r>
              <a:rPr lang="en-AU"/>
              <a:t>[</a:t>
            </a:r>
            <a:r>
              <a:rPr lang="en-AU" i="1"/>
              <a:t>Insert your organisation here</a:t>
            </a:r>
            <a:r>
              <a:rPr lang="en-AU"/>
              <a:t>]</a:t>
            </a:r>
          </a:p>
        </p:txBody>
      </p:sp>
    </p:spTree>
    <p:extLst>
      <p:ext uri="{BB962C8B-B14F-4D97-AF65-F5344CB8AC3E}">
        <p14:creationId xmlns:p14="http://schemas.microsoft.com/office/powerpoint/2010/main" val="386468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286760" y="471465"/>
            <a:ext cx="7484952" cy="701731"/>
          </a:xfrm>
        </p:spPr>
        <p:txBody>
          <a:bodyPr/>
          <a:lstStyle/>
          <a:p>
            <a:r>
              <a:rPr lang="en-AU"/>
              <a:t>Online education modules</a:t>
            </a:r>
          </a:p>
        </p:txBody>
      </p:sp>
      <p:pic>
        <p:nvPicPr>
          <p:cNvPr id="6" name="Picture 1">
            <a:extLst>
              <a:ext uri="{FF2B5EF4-FFF2-40B4-BE49-F238E27FC236}">
                <a16:creationId xmlns:a16="http://schemas.microsoft.com/office/drawing/2014/main" id="{AB2E6739-CD66-1BC4-68AE-CBDD1466677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448" t="1112" r="1468"/>
          <a:stretch/>
        </p:blipFill>
        <p:spPr bwMode="auto">
          <a:xfrm>
            <a:off x="420711" y="1882968"/>
            <a:ext cx="2558603" cy="1649224"/>
          </a:xfrm>
          <a:prstGeom prst="rect">
            <a:avLst/>
          </a:prstGeom>
          <a:noFill/>
          <a:ln w="3175">
            <a:solidFill>
              <a:srgbClr val="00A1AF"/>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185A50E-254C-7559-E839-4398BA99C6D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774" t="1123" r="1143"/>
          <a:stretch/>
        </p:blipFill>
        <p:spPr bwMode="auto">
          <a:xfrm>
            <a:off x="3289852" y="1878274"/>
            <a:ext cx="2558603" cy="1649224"/>
          </a:xfrm>
          <a:prstGeom prst="rect">
            <a:avLst/>
          </a:prstGeom>
          <a:noFill/>
          <a:ln w="3175">
            <a:solidFill>
              <a:srgbClr val="00A1AF"/>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467EBB7A-FEC2-6EE7-DBF7-4C0397206E0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638" t="1901" r="1279" b="-1"/>
          <a:stretch/>
        </p:blipFill>
        <p:spPr bwMode="auto">
          <a:xfrm>
            <a:off x="6158993" y="1878274"/>
            <a:ext cx="2558603" cy="1649225"/>
          </a:xfrm>
          <a:prstGeom prst="rect">
            <a:avLst/>
          </a:prstGeom>
          <a:noFill/>
          <a:ln w="3175">
            <a:solidFill>
              <a:srgbClr val="00A1AF"/>
            </a:solidFill>
            <a:miter lim="800000"/>
            <a:headEnd/>
            <a:tailEnd/>
          </a:ln>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DFFC62B8-7DF7-445E-D82A-4C64682FDE2A}"/>
              </a:ext>
            </a:extLst>
          </p:cNvPr>
          <p:cNvGrpSpPr/>
          <p:nvPr/>
        </p:nvGrpSpPr>
        <p:grpSpPr>
          <a:xfrm>
            <a:off x="6820692" y="5351128"/>
            <a:ext cx="617602" cy="612825"/>
            <a:chOff x="9893704" y="1983345"/>
            <a:chExt cx="870592" cy="870592"/>
          </a:xfrm>
        </p:grpSpPr>
        <p:sp>
          <p:nvSpPr>
            <p:cNvPr id="10" name="Oval 9">
              <a:extLst>
                <a:ext uri="{FF2B5EF4-FFF2-40B4-BE49-F238E27FC236}">
                  <a16:creationId xmlns:a16="http://schemas.microsoft.com/office/drawing/2014/main" id="{AF9F1E6F-7231-9D24-A65F-423FA36EAC3C}"/>
                </a:ext>
              </a:extLst>
            </p:cNvPr>
            <p:cNvSpPr/>
            <p:nvPr/>
          </p:nvSpPr>
          <p:spPr>
            <a:xfrm>
              <a:off x="9893704" y="1983345"/>
              <a:ext cx="870592" cy="87059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FC5E585F-4D1C-AEE6-7A26-3E18D40750A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032592" y="2116876"/>
              <a:ext cx="603529" cy="603529"/>
            </a:xfrm>
            <a:prstGeom prst="rect">
              <a:avLst/>
            </a:prstGeom>
          </p:spPr>
        </p:pic>
      </p:grpSp>
      <p:sp>
        <p:nvSpPr>
          <p:cNvPr id="12" name="TextBox 11">
            <a:extLst>
              <a:ext uri="{FF2B5EF4-FFF2-40B4-BE49-F238E27FC236}">
                <a16:creationId xmlns:a16="http://schemas.microsoft.com/office/drawing/2014/main" id="{8672D13C-17C0-38FE-1F3B-771092B87265}"/>
              </a:ext>
            </a:extLst>
          </p:cNvPr>
          <p:cNvSpPr txBox="1"/>
          <p:nvPr/>
        </p:nvSpPr>
        <p:spPr>
          <a:xfrm>
            <a:off x="7536822" y="5314446"/>
            <a:ext cx="3460609" cy="646331"/>
          </a:xfrm>
          <a:prstGeom prst="rect">
            <a:avLst/>
          </a:prstGeom>
          <a:noFill/>
        </p:spPr>
        <p:txBody>
          <a:bodyPr wrap="square" rtlCol="0">
            <a:spAutoFit/>
          </a:bodyPr>
          <a:lstStyle/>
          <a:p>
            <a:r>
              <a:rPr lang="en-AU" b="1"/>
              <a:t>Available to view</a:t>
            </a:r>
          </a:p>
          <a:p>
            <a:r>
              <a:rPr lang="en-AU" b="1">
                <a:hlinkClick r:id="rId8">
                  <a:extLst>
                    <a:ext uri="{A12FA001-AC4F-418D-AE19-62706E023703}">
                      <ahyp:hlinkClr xmlns:ahyp="http://schemas.microsoft.com/office/drawing/2018/hyperlinkcolor" val="tx"/>
                    </a:ext>
                  </a:extLst>
                </a:hlinkClick>
              </a:rPr>
              <a:t>caringathomeproject.com.au</a:t>
            </a:r>
            <a:endParaRPr lang="en-AU" b="1"/>
          </a:p>
        </p:txBody>
      </p:sp>
      <p:sp>
        <p:nvSpPr>
          <p:cNvPr id="3" name="TextBox 2">
            <a:extLst>
              <a:ext uri="{FF2B5EF4-FFF2-40B4-BE49-F238E27FC236}">
                <a16:creationId xmlns:a16="http://schemas.microsoft.com/office/drawing/2014/main" id="{97CE7AF6-00B3-E633-3050-11D6EF402B07}"/>
              </a:ext>
            </a:extLst>
          </p:cNvPr>
          <p:cNvSpPr txBox="1"/>
          <p:nvPr/>
        </p:nvSpPr>
        <p:spPr>
          <a:xfrm>
            <a:off x="420711" y="1349298"/>
            <a:ext cx="2996689" cy="369332"/>
          </a:xfrm>
          <a:prstGeom prst="rect">
            <a:avLst/>
          </a:prstGeom>
          <a:noFill/>
        </p:spPr>
        <p:txBody>
          <a:bodyPr wrap="square" rtlCol="0">
            <a:spAutoFit/>
          </a:bodyPr>
          <a:lstStyle/>
          <a:p>
            <a:r>
              <a:rPr lang="en-AU" b="1"/>
              <a:t>For Health Professionals</a:t>
            </a:r>
          </a:p>
        </p:txBody>
      </p:sp>
      <p:sp>
        <p:nvSpPr>
          <p:cNvPr id="4" name="TextBox 3">
            <a:extLst>
              <a:ext uri="{FF2B5EF4-FFF2-40B4-BE49-F238E27FC236}">
                <a16:creationId xmlns:a16="http://schemas.microsoft.com/office/drawing/2014/main" id="{05EAC224-1F38-B187-CC69-EFF559FE9A6F}"/>
              </a:ext>
            </a:extLst>
          </p:cNvPr>
          <p:cNvSpPr txBox="1"/>
          <p:nvPr/>
        </p:nvSpPr>
        <p:spPr>
          <a:xfrm>
            <a:off x="420711" y="3863244"/>
            <a:ext cx="3776027" cy="369332"/>
          </a:xfrm>
          <a:prstGeom prst="rect">
            <a:avLst/>
          </a:prstGeom>
          <a:noFill/>
        </p:spPr>
        <p:txBody>
          <a:bodyPr wrap="square" rtlCol="0">
            <a:spAutoFit/>
          </a:bodyPr>
          <a:lstStyle/>
          <a:p>
            <a:r>
              <a:rPr lang="en-AU" b="1"/>
              <a:t>For Aboriginal Health Workers</a:t>
            </a:r>
          </a:p>
        </p:txBody>
      </p:sp>
      <p:pic>
        <p:nvPicPr>
          <p:cNvPr id="15" name="Picture 14">
            <a:extLst>
              <a:ext uri="{FF2B5EF4-FFF2-40B4-BE49-F238E27FC236}">
                <a16:creationId xmlns:a16="http://schemas.microsoft.com/office/drawing/2014/main" id="{72522C30-8496-D8F9-6860-6AD8B5983AD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6835" y="4316493"/>
            <a:ext cx="2947836" cy="1856384"/>
          </a:xfrm>
          <a:prstGeom prst="rect">
            <a:avLst/>
          </a:prstGeom>
        </p:spPr>
      </p:pic>
    </p:spTree>
    <p:extLst>
      <p:ext uri="{BB962C8B-B14F-4D97-AF65-F5344CB8AC3E}">
        <p14:creationId xmlns:p14="http://schemas.microsoft.com/office/powerpoint/2010/main" val="215199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B51F40-6B88-6217-AB95-526A1D8FB5DB}"/>
              </a:ext>
            </a:extLst>
          </p:cNvPr>
          <p:cNvSpPr/>
          <p:nvPr/>
        </p:nvSpPr>
        <p:spPr>
          <a:xfrm>
            <a:off x="470434" y="1958868"/>
            <a:ext cx="5006026" cy="3627782"/>
          </a:xfrm>
          <a:prstGeom prst="rect">
            <a:avLst/>
          </a:prstGeom>
          <a:solidFill>
            <a:schemeClr val="bg1"/>
          </a:solidFill>
          <a:ln>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6" name="Rectangle 5">
            <a:extLst>
              <a:ext uri="{FF2B5EF4-FFF2-40B4-BE49-F238E27FC236}">
                <a16:creationId xmlns:a16="http://schemas.microsoft.com/office/drawing/2014/main" id="{7E590FD0-785A-A05D-CB80-9C855139FCA1}"/>
              </a:ext>
            </a:extLst>
          </p:cNvPr>
          <p:cNvSpPr/>
          <p:nvPr/>
        </p:nvSpPr>
        <p:spPr>
          <a:xfrm>
            <a:off x="6095999" y="1958867"/>
            <a:ext cx="5500439" cy="3627782"/>
          </a:xfrm>
          <a:prstGeom prst="rect">
            <a:avLst/>
          </a:prstGeom>
          <a:solidFill>
            <a:schemeClr val="bg1"/>
          </a:solidFill>
          <a:ln>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2" name="Title 1">
            <a:extLst>
              <a:ext uri="{FF2B5EF4-FFF2-40B4-BE49-F238E27FC236}">
                <a16:creationId xmlns:a16="http://schemas.microsoft.com/office/drawing/2014/main" id="{4C641DE6-FD60-6C6D-818B-EE8D53982AC9}"/>
              </a:ext>
            </a:extLst>
          </p:cNvPr>
          <p:cNvSpPr>
            <a:spLocks noGrp="1"/>
          </p:cNvSpPr>
          <p:nvPr>
            <p:ph type="title" idx="4294967295"/>
          </p:nvPr>
        </p:nvSpPr>
        <p:spPr>
          <a:xfrm>
            <a:off x="595562" y="993913"/>
            <a:ext cx="3091855" cy="701731"/>
          </a:xfrm>
          <a:prstGeom prst="rect">
            <a:avLst/>
          </a:prstGeom>
        </p:spPr>
        <p:txBody>
          <a:bodyPr wrap="square">
            <a:spAutoFit/>
          </a:bodyPr>
          <a:lstStyle/>
          <a:p>
            <a:r>
              <a:rPr lang="en-AU" sz="4400"/>
              <a:t>Medicines</a:t>
            </a:r>
          </a:p>
        </p:txBody>
      </p:sp>
      <p:sp>
        <p:nvSpPr>
          <p:cNvPr id="7" name="TextBox 6">
            <a:extLst>
              <a:ext uri="{FF2B5EF4-FFF2-40B4-BE49-F238E27FC236}">
                <a16:creationId xmlns:a16="http://schemas.microsoft.com/office/drawing/2014/main" id="{A0039DCA-886D-06D1-EB88-77BF3C7E86E8}"/>
              </a:ext>
            </a:extLst>
          </p:cNvPr>
          <p:cNvSpPr txBox="1"/>
          <p:nvPr/>
        </p:nvSpPr>
        <p:spPr>
          <a:xfrm>
            <a:off x="6095999" y="5586648"/>
            <a:ext cx="5500439" cy="461665"/>
          </a:xfrm>
          <a:prstGeom prst="rect">
            <a:avLst/>
          </a:prstGeom>
          <a:solidFill>
            <a:schemeClr val="accent4"/>
          </a:solidFill>
          <a:ln w="12700">
            <a:solidFill>
              <a:schemeClr val="accent4"/>
            </a:solidFill>
          </a:ln>
        </p:spPr>
        <p:txBody>
          <a:bodyPr wrap="square" rtlCol="0" anchor="ctr">
            <a:spAutoFit/>
          </a:bodyPr>
          <a:lstStyle/>
          <a:p>
            <a:pPr algn="ctr"/>
            <a:r>
              <a:rPr lang="en-AU" sz="1200" b="0" u="none" strike="noStrike">
                <a:solidFill>
                  <a:schemeClr val="bg1"/>
                </a:solidFill>
                <a:effectLst/>
                <a:latin typeface="Myriad Pro"/>
              </a:rPr>
              <a:t>‘Palliative care symptom management medicines for Australians living in the community’</a:t>
            </a:r>
            <a:endParaRPr lang="en-AU" sz="1200">
              <a:solidFill>
                <a:schemeClr val="bg1"/>
              </a:solidFill>
              <a:latin typeface="Myriad Pro"/>
            </a:endParaRPr>
          </a:p>
        </p:txBody>
      </p:sp>
      <p:pic>
        <p:nvPicPr>
          <p:cNvPr id="5" name="Picture 4">
            <a:extLst>
              <a:ext uri="{FF2B5EF4-FFF2-40B4-BE49-F238E27FC236}">
                <a16:creationId xmlns:a16="http://schemas.microsoft.com/office/drawing/2014/main" id="{1D41050A-F0C6-79C0-3133-B4291780F9A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b="3243"/>
          <a:stretch/>
        </p:blipFill>
        <p:spPr bwMode="auto">
          <a:xfrm>
            <a:off x="933337" y="2174000"/>
            <a:ext cx="1635688" cy="32595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22C64A95-E364-1A77-C52E-AA1DC55BFFB4}"/>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3243"/>
          <a:stretch/>
        </p:blipFill>
        <p:spPr bwMode="auto">
          <a:xfrm>
            <a:off x="3188564" y="2203817"/>
            <a:ext cx="1811514" cy="32595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8EF204A-9DFD-39F5-79C3-76034A5B71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81650" y="2174000"/>
            <a:ext cx="4529136" cy="3197515"/>
          </a:xfrm>
          <a:prstGeom prst="rect">
            <a:avLst/>
          </a:prstGeom>
          <a:ln w="3175">
            <a:solidFill>
              <a:srgbClr val="00A1AF"/>
            </a:solidFill>
          </a:ln>
        </p:spPr>
      </p:pic>
      <p:sp>
        <p:nvSpPr>
          <p:cNvPr id="12" name="TextBox 11">
            <a:extLst>
              <a:ext uri="{FF2B5EF4-FFF2-40B4-BE49-F238E27FC236}">
                <a16:creationId xmlns:a16="http://schemas.microsoft.com/office/drawing/2014/main" id="{9C841573-066F-6AA1-3908-52AF20C48213}"/>
              </a:ext>
            </a:extLst>
          </p:cNvPr>
          <p:cNvSpPr txBox="1"/>
          <p:nvPr/>
        </p:nvSpPr>
        <p:spPr>
          <a:xfrm>
            <a:off x="470434" y="5590258"/>
            <a:ext cx="5006025" cy="307777"/>
          </a:xfrm>
          <a:prstGeom prst="rect">
            <a:avLst/>
          </a:prstGeom>
          <a:solidFill>
            <a:schemeClr val="accent4"/>
          </a:solidFill>
          <a:ln w="12700">
            <a:solidFill>
              <a:schemeClr val="accent4"/>
            </a:solidFill>
          </a:ln>
        </p:spPr>
        <p:txBody>
          <a:bodyPr wrap="square" rtlCol="0" anchor="ctr">
            <a:spAutoFit/>
          </a:bodyPr>
          <a:lstStyle/>
          <a:p>
            <a:pPr algn="ctr"/>
            <a:r>
              <a:rPr lang="en-AU" sz="1400" b="0" u="none" strike="noStrike" err="1">
                <a:solidFill>
                  <a:schemeClr val="bg1"/>
                </a:solidFill>
                <a:effectLst/>
                <a:latin typeface="Myriad Pro"/>
              </a:rPr>
              <a:t>palliMEDS</a:t>
            </a:r>
            <a:r>
              <a:rPr lang="en-AU" sz="1400" b="0" u="none" strike="noStrike">
                <a:solidFill>
                  <a:schemeClr val="bg1"/>
                </a:solidFill>
                <a:effectLst/>
                <a:latin typeface="Myriad Pro"/>
              </a:rPr>
              <a:t> app</a:t>
            </a:r>
          </a:p>
        </p:txBody>
      </p:sp>
      <p:pic>
        <p:nvPicPr>
          <p:cNvPr id="6146" name="Picture 2" descr="A group of colorful houses&#10;&#10;Description automatically generated">
            <a:extLst>
              <a:ext uri="{FF2B5EF4-FFF2-40B4-BE49-F238E27FC236}">
                <a16:creationId xmlns:a16="http://schemas.microsoft.com/office/drawing/2014/main" id="{DD7E3864-A1F6-CF14-52CC-F157F573DC3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514782" y="312568"/>
            <a:ext cx="1081656" cy="107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946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590FD0-785A-A05D-CB80-9C855139FCA1}"/>
              </a:ext>
            </a:extLst>
          </p:cNvPr>
          <p:cNvSpPr/>
          <p:nvPr/>
        </p:nvSpPr>
        <p:spPr>
          <a:xfrm>
            <a:off x="5724939" y="938092"/>
            <a:ext cx="5871500" cy="4770783"/>
          </a:xfrm>
          <a:prstGeom prst="rect">
            <a:avLst/>
          </a:prstGeom>
          <a:solidFill>
            <a:schemeClr val="bg1"/>
          </a:solidFill>
          <a:ln>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2" name="Title 1">
            <a:extLst>
              <a:ext uri="{FF2B5EF4-FFF2-40B4-BE49-F238E27FC236}">
                <a16:creationId xmlns:a16="http://schemas.microsoft.com/office/drawing/2014/main" id="{4C641DE6-FD60-6C6D-818B-EE8D53982AC9}"/>
              </a:ext>
            </a:extLst>
          </p:cNvPr>
          <p:cNvSpPr>
            <a:spLocks noGrp="1"/>
          </p:cNvSpPr>
          <p:nvPr>
            <p:ph type="title" idx="4294967295"/>
          </p:nvPr>
        </p:nvSpPr>
        <p:spPr>
          <a:xfrm>
            <a:off x="361361" y="2123155"/>
            <a:ext cx="4574122" cy="1200329"/>
          </a:xfrm>
          <a:prstGeom prst="rect">
            <a:avLst/>
          </a:prstGeom>
        </p:spPr>
        <p:txBody>
          <a:bodyPr wrap="square">
            <a:spAutoFit/>
          </a:bodyPr>
          <a:lstStyle/>
          <a:p>
            <a:r>
              <a:rPr lang="en-AU"/>
              <a:t>A guide for health professionals</a:t>
            </a:r>
          </a:p>
        </p:txBody>
      </p:sp>
      <p:pic>
        <p:nvPicPr>
          <p:cNvPr id="8" name="Picture 7">
            <a:extLst>
              <a:ext uri="{FF2B5EF4-FFF2-40B4-BE49-F238E27FC236}">
                <a16:creationId xmlns:a16="http://schemas.microsoft.com/office/drawing/2014/main" id="{69A6EC8C-6E01-59C6-E794-2D9A754BD066}"/>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4232" t="-45395" b="-2"/>
          <a:stretch/>
        </p:blipFill>
        <p:spPr>
          <a:xfrm>
            <a:off x="361360" y="3534517"/>
            <a:ext cx="4488449" cy="162840"/>
          </a:xfrm>
          <a:prstGeom prst="rect">
            <a:avLst/>
          </a:prstGeom>
        </p:spPr>
      </p:pic>
      <p:pic>
        <p:nvPicPr>
          <p:cNvPr id="5" name="Picture 4">
            <a:extLst>
              <a:ext uri="{FF2B5EF4-FFF2-40B4-BE49-F238E27FC236}">
                <a16:creationId xmlns:a16="http://schemas.microsoft.com/office/drawing/2014/main" id="{645BC304-7B06-6184-C65C-9C193CFB9F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5642" y="1924274"/>
            <a:ext cx="2148800" cy="3047332"/>
          </a:xfrm>
          <a:prstGeom prst="rect">
            <a:avLst/>
          </a:prstGeom>
          <a:ln w="3175">
            <a:solidFill>
              <a:srgbClr val="8D0E57"/>
            </a:solidFill>
          </a:ln>
        </p:spPr>
      </p:pic>
      <p:pic>
        <p:nvPicPr>
          <p:cNvPr id="9" name="Picture 8" descr="Table&#10;&#10;Description automatically generated with medium confidence">
            <a:extLst>
              <a:ext uri="{FF2B5EF4-FFF2-40B4-BE49-F238E27FC236}">
                <a16:creationId xmlns:a16="http://schemas.microsoft.com/office/drawing/2014/main" id="{E3871B7F-B41B-0BCE-5486-7EBAD46DBB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78378" y="1924273"/>
            <a:ext cx="2182389" cy="3047332"/>
          </a:xfrm>
          <a:prstGeom prst="rect">
            <a:avLst/>
          </a:prstGeom>
          <a:ln w="3175">
            <a:solidFill>
              <a:srgbClr val="8D0E57"/>
            </a:solidFill>
          </a:ln>
        </p:spPr>
      </p:pic>
      <p:pic>
        <p:nvPicPr>
          <p:cNvPr id="3074" name="Picture 2" descr="A group of colorful houses&#10;&#10;Description automatically generated">
            <a:extLst>
              <a:ext uri="{FF2B5EF4-FFF2-40B4-BE49-F238E27FC236}">
                <a16:creationId xmlns:a16="http://schemas.microsoft.com/office/drawing/2014/main" id="{0987BD56-61A0-9D80-7E82-4891DE343B3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1360" y="271341"/>
            <a:ext cx="1278597" cy="126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17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DC9D-A541-57BA-ED76-8E36F560EA5E}"/>
              </a:ext>
            </a:extLst>
          </p:cNvPr>
          <p:cNvSpPr>
            <a:spLocks noGrp="1"/>
          </p:cNvSpPr>
          <p:nvPr>
            <p:ph type="title"/>
          </p:nvPr>
        </p:nvSpPr>
        <p:spPr>
          <a:xfrm>
            <a:off x="595561" y="535885"/>
            <a:ext cx="1760013" cy="701731"/>
          </a:xfrm>
        </p:spPr>
        <p:txBody>
          <a:bodyPr wrap="square" lIns="91440" tIns="45720" rIns="91440" bIns="45720" anchor="t">
            <a:spAutoFit/>
          </a:bodyPr>
          <a:lstStyle/>
          <a:p>
            <a:r>
              <a:rPr lang="en-AU"/>
              <a:t>Apps</a:t>
            </a:r>
          </a:p>
        </p:txBody>
      </p:sp>
      <p:sp>
        <p:nvSpPr>
          <p:cNvPr id="3" name="Content Placeholder 2">
            <a:extLst>
              <a:ext uri="{FF2B5EF4-FFF2-40B4-BE49-F238E27FC236}">
                <a16:creationId xmlns:a16="http://schemas.microsoft.com/office/drawing/2014/main" id="{3399E67A-51C4-BEF3-C6BF-8B6E376B6763}"/>
              </a:ext>
            </a:extLst>
          </p:cNvPr>
          <p:cNvSpPr>
            <a:spLocks noGrp="1"/>
          </p:cNvSpPr>
          <p:nvPr>
            <p:ph sz="half" idx="1"/>
          </p:nvPr>
        </p:nvSpPr>
        <p:spPr>
          <a:xfrm>
            <a:off x="595561" y="1350238"/>
            <a:ext cx="4781509" cy="413413"/>
          </a:xfrm>
        </p:spPr>
        <p:txBody>
          <a:bodyPr>
            <a:normAutofit/>
          </a:bodyPr>
          <a:lstStyle/>
          <a:p>
            <a:pPr marL="0" indent="0">
              <a:buNone/>
            </a:pPr>
            <a:r>
              <a:rPr lang="en-AU" sz="2000"/>
              <a:t>Easier access to </a:t>
            </a:r>
            <a:r>
              <a:rPr lang="en-AU" sz="2000" err="1"/>
              <a:t>caring@home</a:t>
            </a:r>
            <a:r>
              <a:rPr lang="en-AU" sz="2000"/>
              <a:t> resources</a:t>
            </a:r>
          </a:p>
        </p:txBody>
      </p:sp>
      <p:pic>
        <p:nvPicPr>
          <p:cNvPr id="5" name="Picture 4">
            <a:extLst>
              <a:ext uri="{FF2B5EF4-FFF2-40B4-BE49-F238E27FC236}">
                <a16:creationId xmlns:a16="http://schemas.microsoft.com/office/drawing/2014/main" id="{93A9E1B1-5223-4054-83A9-335ED2F82B92}"/>
              </a:ext>
            </a:extLst>
          </p:cNvPr>
          <p:cNvPicPr>
            <a:picLocks noChangeAspect="1"/>
          </p:cNvPicPr>
          <p:nvPr/>
        </p:nvPicPr>
        <p:blipFill>
          <a:blip r:embed="rId2"/>
          <a:stretch>
            <a:fillRect/>
          </a:stretch>
        </p:blipFill>
        <p:spPr>
          <a:xfrm>
            <a:off x="595561" y="2353599"/>
            <a:ext cx="1105527" cy="1123952"/>
          </a:xfrm>
          <a:prstGeom prst="rect">
            <a:avLst/>
          </a:prstGeom>
        </p:spPr>
      </p:pic>
      <p:pic>
        <p:nvPicPr>
          <p:cNvPr id="9" name="Picture 8">
            <a:extLst>
              <a:ext uri="{FF2B5EF4-FFF2-40B4-BE49-F238E27FC236}">
                <a16:creationId xmlns:a16="http://schemas.microsoft.com/office/drawing/2014/main" id="{54B6D5AE-225E-777E-35F2-E92332664637}"/>
              </a:ext>
            </a:extLst>
          </p:cNvPr>
          <p:cNvPicPr>
            <a:picLocks noChangeAspect="1"/>
          </p:cNvPicPr>
          <p:nvPr/>
        </p:nvPicPr>
        <p:blipFill>
          <a:blip r:embed="rId3"/>
          <a:stretch>
            <a:fillRect/>
          </a:stretch>
        </p:blipFill>
        <p:spPr>
          <a:xfrm>
            <a:off x="537901" y="4128488"/>
            <a:ext cx="1133475" cy="1123950"/>
          </a:xfrm>
          <a:prstGeom prst="rect">
            <a:avLst/>
          </a:prstGeom>
        </p:spPr>
      </p:pic>
      <p:sp>
        <p:nvSpPr>
          <p:cNvPr id="10" name="TextBox 9">
            <a:extLst>
              <a:ext uri="{FF2B5EF4-FFF2-40B4-BE49-F238E27FC236}">
                <a16:creationId xmlns:a16="http://schemas.microsoft.com/office/drawing/2014/main" id="{FC051E51-ABFD-AE8B-97A2-A9946E20562A}"/>
              </a:ext>
            </a:extLst>
          </p:cNvPr>
          <p:cNvSpPr txBox="1"/>
          <p:nvPr/>
        </p:nvSpPr>
        <p:spPr>
          <a:xfrm>
            <a:off x="1847869" y="2315501"/>
            <a:ext cx="9498496" cy="1184940"/>
          </a:xfrm>
          <a:prstGeom prst="rect">
            <a:avLst/>
          </a:prstGeom>
          <a:noFill/>
        </p:spPr>
        <p:txBody>
          <a:bodyPr wrap="square" rtlCol="0">
            <a:spAutoFit/>
          </a:bodyPr>
          <a:lstStyle/>
          <a:p>
            <a:pPr>
              <a:spcAft>
                <a:spcPts val="600"/>
              </a:spcAft>
            </a:pPr>
            <a:r>
              <a:rPr lang="en-AU" sz="1600" b="1" err="1"/>
              <a:t>caring@home</a:t>
            </a:r>
            <a:r>
              <a:rPr lang="en-AU" sz="1600" b="1"/>
              <a:t> Indigenous app</a:t>
            </a:r>
          </a:p>
          <a:p>
            <a:pPr algn="just"/>
            <a:r>
              <a:rPr lang="en-AU" sz="1200"/>
              <a:t>The free </a:t>
            </a:r>
            <a:r>
              <a:rPr lang="en-AU" sz="1200" err="1"/>
              <a:t>caring@home</a:t>
            </a:r>
            <a:r>
              <a:rPr lang="en-AU" sz="1200"/>
              <a:t> Indigenous app supports health professionals providing palliative care to an Aboriginal and/or Torres Strait Islander person who has chosen to be cared for at home. The app enables health professionals to easily view, download or print the suite of tailored, best practice, culturally-appropriate </a:t>
            </a:r>
            <a:r>
              <a:rPr lang="en-AU" sz="1200" err="1"/>
              <a:t>caring@home</a:t>
            </a:r>
            <a:r>
              <a:rPr lang="en-AU" sz="1200"/>
              <a:t> resources for clinical services, health professionals, and Indigenous families and carers. </a:t>
            </a:r>
          </a:p>
        </p:txBody>
      </p:sp>
      <p:sp>
        <p:nvSpPr>
          <p:cNvPr id="12" name="TextBox 11">
            <a:extLst>
              <a:ext uri="{FF2B5EF4-FFF2-40B4-BE49-F238E27FC236}">
                <a16:creationId xmlns:a16="http://schemas.microsoft.com/office/drawing/2014/main" id="{B5FB8661-E19A-EA1C-7BD7-833A744716A4}"/>
              </a:ext>
            </a:extLst>
          </p:cNvPr>
          <p:cNvSpPr txBox="1"/>
          <p:nvPr/>
        </p:nvSpPr>
        <p:spPr>
          <a:xfrm>
            <a:off x="1891651" y="4085382"/>
            <a:ext cx="9498495" cy="1523494"/>
          </a:xfrm>
          <a:prstGeom prst="rect">
            <a:avLst/>
          </a:prstGeom>
          <a:noFill/>
        </p:spPr>
        <p:txBody>
          <a:bodyPr wrap="square" rtlCol="0">
            <a:spAutoFit/>
          </a:bodyPr>
          <a:lstStyle/>
          <a:p>
            <a:pPr>
              <a:spcAft>
                <a:spcPts val="600"/>
              </a:spcAft>
            </a:pPr>
            <a:r>
              <a:rPr lang="en-AU" sz="1600" b="1" err="1"/>
              <a:t>caring@home</a:t>
            </a:r>
            <a:r>
              <a:rPr lang="en-AU" sz="1600" b="1"/>
              <a:t> app</a:t>
            </a:r>
          </a:p>
          <a:p>
            <a:pPr algn="just"/>
            <a:r>
              <a:rPr lang="en-AU" sz="1200"/>
              <a:t>The </a:t>
            </a:r>
            <a:r>
              <a:rPr lang="en-AU" sz="1200" err="1"/>
              <a:t>caring@home</a:t>
            </a:r>
            <a:r>
              <a:rPr lang="en-AU" sz="1200"/>
              <a:t> app assists health professionals supporting families and carers to help manage symptoms of a palliative care patient who chooses to be cared for, and die, at home if possible. </a:t>
            </a:r>
            <a:r>
              <a:rPr lang="en-AU" sz="1200" err="1"/>
              <a:t>caring@home</a:t>
            </a:r>
            <a:r>
              <a:rPr lang="en-AU" sz="1200"/>
              <a:t> has designed a purpose-built app to give easy and quick access to resources for:</a:t>
            </a:r>
          </a:p>
          <a:p>
            <a:pPr marL="285750" indent="-285750" algn="just">
              <a:buFont typeface="Arial" panose="020B0604020202020204" pitchFamily="34" charset="0"/>
              <a:buChar char="•"/>
            </a:pPr>
            <a:r>
              <a:rPr lang="en-AU" sz="1200"/>
              <a:t>Carers, in English and nine other languages (including training videos)</a:t>
            </a:r>
          </a:p>
          <a:p>
            <a:pPr marL="285750" indent="-285750" algn="just">
              <a:buFont typeface="Arial" panose="020B0604020202020204" pitchFamily="34" charset="0"/>
              <a:buChar char="•"/>
            </a:pPr>
            <a:r>
              <a:rPr lang="en-AU" sz="1200"/>
              <a:t>Health professionals, and</a:t>
            </a:r>
          </a:p>
          <a:p>
            <a:pPr marL="285750" indent="-285750" algn="just">
              <a:buFont typeface="Arial" panose="020B0604020202020204" pitchFamily="34" charset="0"/>
              <a:buChar char="•"/>
            </a:pPr>
            <a:r>
              <a:rPr lang="en-AU" sz="1200"/>
              <a:t>Clinical services.</a:t>
            </a:r>
          </a:p>
        </p:txBody>
      </p:sp>
    </p:spTree>
    <p:extLst>
      <p:ext uri="{BB962C8B-B14F-4D97-AF65-F5344CB8AC3E}">
        <p14:creationId xmlns:p14="http://schemas.microsoft.com/office/powerpoint/2010/main" val="33080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idx="4294967295"/>
          </p:nvPr>
        </p:nvSpPr>
        <p:spPr>
          <a:xfrm>
            <a:off x="278794" y="1932490"/>
            <a:ext cx="7575550" cy="701675"/>
          </a:xfrm>
          <a:prstGeom prst="rect">
            <a:avLst/>
          </a:prstGeom>
        </p:spPr>
        <p:txBody>
          <a:bodyPr/>
          <a:lstStyle/>
          <a:p>
            <a:r>
              <a:rPr lang="en-AU"/>
              <a:t>Resources for carers/families</a:t>
            </a:r>
          </a:p>
        </p:txBody>
      </p:sp>
      <p:sp>
        <p:nvSpPr>
          <p:cNvPr id="5" name="Content Placeholder 4">
            <a:extLst>
              <a:ext uri="{FF2B5EF4-FFF2-40B4-BE49-F238E27FC236}">
                <a16:creationId xmlns:a16="http://schemas.microsoft.com/office/drawing/2014/main" id="{697A6C9C-B752-DDB4-A7A1-D9FC08B2CCEE}"/>
              </a:ext>
            </a:extLst>
          </p:cNvPr>
          <p:cNvSpPr>
            <a:spLocks noGrp="1"/>
          </p:cNvSpPr>
          <p:nvPr>
            <p:ph sz="half" idx="4294967295"/>
          </p:nvPr>
        </p:nvSpPr>
        <p:spPr>
          <a:xfrm>
            <a:off x="278794" y="2737208"/>
            <a:ext cx="7575550" cy="2606675"/>
          </a:xfrm>
          <a:prstGeom prst="rect">
            <a:avLst/>
          </a:prstGeom>
        </p:spPr>
        <p:txBody>
          <a:bodyPr>
            <a:normAutofit fontScale="92500" lnSpcReduction="20000"/>
          </a:bodyPr>
          <a:lstStyle/>
          <a:p>
            <a:pPr marL="285750" indent="-285750">
              <a:buFont typeface="Arial" panose="020B0604020202020204" pitchFamily="34" charset="0"/>
              <a:buChar char="•"/>
            </a:pPr>
            <a:r>
              <a:rPr lang="en-AU" sz="2400"/>
              <a:t>Standard resources packaged as </a:t>
            </a:r>
            <a:r>
              <a:rPr lang="en-AU" sz="2400" b="1" err="1"/>
              <a:t>caring@home</a:t>
            </a:r>
            <a:r>
              <a:rPr lang="en-AU" sz="2400" b="1"/>
              <a:t> package </a:t>
            </a:r>
            <a:r>
              <a:rPr lang="en-AU" sz="2400"/>
              <a:t>for carers</a:t>
            </a:r>
          </a:p>
          <a:p>
            <a:pPr marL="285750" indent="-285750">
              <a:buFont typeface="Arial" panose="020B0604020202020204" pitchFamily="34" charset="0"/>
              <a:buChar char="•"/>
            </a:pPr>
            <a:r>
              <a:rPr lang="en-AU" sz="2400"/>
              <a:t>Resources for culturally and linguistically diverse communities (CALD) in 9 languages</a:t>
            </a:r>
          </a:p>
          <a:p>
            <a:pPr marL="285750" indent="-285750">
              <a:buFont typeface="Arial" panose="020B0604020202020204" pitchFamily="34" charset="0"/>
              <a:buChar char="•"/>
            </a:pPr>
            <a:r>
              <a:rPr lang="en-AU" sz="2400"/>
              <a:t>Resources for Aboriginal and Torres Strait Islander families packaged as the</a:t>
            </a:r>
            <a:br>
              <a:rPr lang="en-AU" sz="2400"/>
            </a:br>
            <a:r>
              <a:rPr lang="en-AU" sz="2400" b="1"/>
              <a:t>Palliative Care Clinic Box</a:t>
            </a:r>
          </a:p>
        </p:txBody>
      </p:sp>
      <p:pic>
        <p:nvPicPr>
          <p:cNvPr id="3" name="Picture 2" descr="Calendar&#10;&#10;Description automatically generated">
            <a:extLst>
              <a:ext uri="{FF2B5EF4-FFF2-40B4-BE49-F238E27FC236}">
                <a16:creationId xmlns:a16="http://schemas.microsoft.com/office/drawing/2014/main" id="{0D9F31F7-2423-6013-D876-AB70B0C321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8194" y="453537"/>
            <a:ext cx="3256225" cy="2313804"/>
          </a:xfrm>
          <a:prstGeom prst="rect">
            <a:avLst/>
          </a:prstGeom>
          <a:ln w="3175">
            <a:solidFill>
              <a:srgbClr val="002E6D"/>
            </a:solidFill>
          </a:ln>
        </p:spPr>
      </p:pic>
      <p:pic>
        <p:nvPicPr>
          <p:cNvPr id="4" name="Picture 3" descr="A picture containing letter&#10;&#10;Description automatically generated">
            <a:extLst>
              <a:ext uri="{FF2B5EF4-FFF2-40B4-BE49-F238E27FC236}">
                <a16:creationId xmlns:a16="http://schemas.microsoft.com/office/drawing/2014/main" id="{6088862A-085D-3A7A-3E8C-D40D23918F4E}"/>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a:ext>
            </a:extLst>
          </a:blip>
          <a:stretch>
            <a:fillRect/>
          </a:stretch>
        </p:blipFill>
        <p:spPr>
          <a:xfrm>
            <a:off x="8458194" y="3455259"/>
            <a:ext cx="3256224" cy="2232220"/>
          </a:xfrm>
          <a:prstGeom prst="rect">
            <a:avLst/>
          </a:prstGeom>
          <a:ln w="3175">
            <a:solidFill>
              <a:srgbClr val="8D0E57"/>
            </a:solidFill>
          </a:ln>
        </p:spPr>
      </p:pic>
      <p:sp>
        <p:nvSpPr>
          <p:cNvPr id="7" name="TextBox 6">
            <a:extLst>
              <a:ext uri="{FF2B5EF4-FFF2-40B4-BE49-F238E27FC236}">
                <a16:creationId xmlns:a16="http://schemas.microsoft.com/office/drawing/2014/main" id="{B7C929B7-11B9-D9B6-333D-C3E774317E7B}"/>
              </a:ext>
            </a:extLst>
          </p:cNvPr>
          <p:cNvSpPr txBox="1"/>
          <p:nvPr/>
        </p:nvSpPr>
        <p:spPr>
          <a:xfrm>
            <a:off x="8458194" y="2767341"/>
            <a:ext cx="3256224" cy="523220"/>
          </a:xfrm>
          <a:prstGeom prst="rect">
            <a:avLst/>
          </a:prstGeom>
          <a:solidFill>
            <a:schemeClr val="accent4"/>
          </a:solidFill>
          <a:ln w="12700">
            <a:solidFill>
              <a:schemeClr val="accent4"/>
            </a:solidFill>
          </a:ln>
        </p:spPr>
        <p:txBody>
          <a:bodyPr wrap="square" rtlCol="0" anchor="ctr">
            <a:spAutoFit/>
          </a:bodyPr>
          <a:lstStyle/>
          <a:p>
            <a:pPr algn="ctr"/>
            <a:r>
              <a:rPr lang="en-AU" sz="1400" b="0" u="none" strike="noStrike">
                <a:solidFill>
                  <a:schemeClr val="bg1"/>
                </a:solidFill>
                <a:effectLst/>
                <a:latin typeface="Myriad Pro"/>
              </a:rPr>
              <a:t>Standard </a:t>
            </a:r>
            <a:r>
              <a:rPr lang="en-AU" sz="1400" b="0" u="none" strike="noStrike" err="1">
                <a:solidFill>
                  <a:schemeClr val="bg1"/>
                </a:solidFill>
                <a:effectLst/>
                <a:latin typeface="Myriad Pro"/>
              </a:rPr>
              <a:t>caring@home</a:t>
            </a:r>
            <a:r>
              <a:rPr lang="en-AU" sz="1400" b="0" u="none" strike="noStrike">
                <a:solidFill>
                  <a:schemeClr val="bg1"/>
                </a:solidFill>
                <a:effectLst/>
                <a:latin typeface="Myriad Pro"/>
              </a:rPr>
              <a:t> resource package</a:t>
            </a:r>
            <a:endParaRPr lang="en-AU" sz="1400">
              <a:solidFill>
                <a:schemeClr val="bg1"/>
              </a:solidFill>
              <a:latin typeface="Myriad Pro"/>
            </a:endParaRPr>
          </a:p>
        </p:txBody>
      </p:sp>
      <p:sp>
        <p:nvSpPr>
          <p:cNvPr id="8" name="TextBox 7">
            <a:extLst>
              <a:ext uri="{FF2B5EF4-FFF2-40B4-BE49-F238E27FC236}">
                <a16:creationId xmlns:a16="http://schemas.microsoft.com/office/drawing/2014/main" id="{47526587-4922-E78D-9847-D066D201699C}"/>
              </a:ext>
            </a:extLst>
          </p:cNvPr>
          <p:cNvSpPr txBox="1"/>
          <p:nvPr/>
        </p:nvSpPr>
        <p:spPr>
          <a:xfrm>
            <a:off x="8458194" y="5687479"/>
            <a:ext cx="3256223" cy="305186"/>
          </a:xfrm>
          <a:prstGeom prst="rect">
            <a:avLst/>
          </a:prstGeom>
          <a:solidFill>
            <a:schemeClr val="accent4"/>
          </a:solidFill>
          <a:ln w="12700">
            <a:solidFill>
              <a:schemeClr val="accent4"/>
            </a:solidFill>
          </a:ln>
        </p:spPr>
        <p:txBody>
          <a:bodyPr wrap="square" rtlCol="0" anchor="ctr">
            <a:spAutoFit/>
          </a:bodyPr>
          <a:lstStyle/>
          <a:p>
            <a:pPr algn="ctr"/>
            <a:r>
              <a:rPr lang="en-AU" sz="1400" b="0" u="none" strike="noStrike">
                <a:solidFill>
                  <a:schemeClr val="bg1"/>
                </a:solidFill>
                <a:effectLst/>
                <a:latin typeface="Myriad Pro"/>
              </a:rPr>
              <a:t>Palliative Care Clinic Box</a:t>
            </a:r>
            <a:endParaRPr lang="en-AU" sz="1400">
              <a:solidFill>
                <a:schemeClr val="bg1"/>
              </a:solidFill>
              <a:latin typeface="Myriad Pro"/>
            </a:endParaRPr>
          </a:p>
        </p:txBody>
      </p:sp>
      <p:pic>
        <p:nvPicPr>
          <p:cNvPr id="7170" name="Picture 2" descr="A group of colorful houses&#10;&#10;Description automatically generated">
            <a:extLst>
              <a:ext uri="{FF2B5EF4-FFF2-40B4-BE49-F238E27FC236}">
                <a16:creationId xmlns:a16="http://schemas.microsoft.com/office/drawing/2014/main" id="{C6E5EE17-9B43-872D-6B64-8CF8B7B1FB6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7581" y="399578"/>
            <a:ext cx="1122500" cy="1114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00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716816" y="939737"/>
            <a:ext cx="5249584" cy="701731"/>
          </a:xfrm>
        </p:spPr>
        <p:txBody>
          <a:bodyPr/>
          <a:lstStyle/>
          <a:p>
            <a:r>
              <a:rPr lang="en-AU"/>
              <a:t>Standard resources</a:t>
            </a:r>
          </a:p>
        </p:txBody>
      </p:sp>
      <p:pic>
        <p:nvPicPr>
          <p:cNvPr id="12" name="Picture 11">
            <a:extLst>
              <a:ext uri="{FF2B5EF4-FFF2-40B4-BE49-F238E27FC236}">
                <a16:creationId xmlns:a16="http://schemas.microsoft.com/office/drawing/2014/main" id="{E4B7191E-EC6F-D003-33DF-6CA1C493A6C7}"/>
              </a:ext>
            </a:extLst>
          </p:cNvPr>
          <p:cNvPicPr>
            <a:picLocks noChangeAspect="1"/>
          </p:cNvPicPr>
          <p:nvPr/>
        </p:nvPicPr>
        <p:blipFill>
          <a:blip r:embed="rId3"/>
          <a:stretch>
            <a:fillRect/>
          </a:stretch>
        </p:blipFill>
        <p:spPr>
          <a:xfrm>
            <a:off x="716816" y="1916521"/>
            <a:ext cx="10002993" cy="4140890"/>
          </a:xfrm>
          <a:prstGeom prst="rect">
            <a:avLst/>
          </a:prstGeom>
        </p:spPr>
      </p:pic>
    </p:spTree>
    <p:extLst>
      <p:ext uri="{BB962C8B-B14F-4D97-AF65-F5344CB8AC3E}">
        <p14:creationId xmlns:p14="http://schemas.microsoft.com/office/powerpoint/2010/main" val="2711826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492162" y="1287038"/>
            <a:ext cx="5309615" cy="701731"/>
          </a:xfrm>
        </p:spPr>
        <p:txBody>
          <a:bodyPr/>
          <a:lstStyle/>
          <a:p>
            <a:r>
              <a:rPr lang="en-AU"/>
              <a:t>Standard resources</a:t>
            </a:r>
          </a:p>
        </p:txBody>
      </p:sp>
      <p:pic>
        <p:nvPicPr>
          <p:cNvPr id="6" name="Picture 5">
            <a:extLst>
              <a:ext uri="{FF2B5EF4-FFF2-40B4-BE49-F238E27FC236}">
                <a16:creationId xmlns:a16="http://schemas.microsoft.com/office/drawing/2014/main" id="{D8ADA2F6-7051-15B6-C121-13909B17EC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687" y="2685073"/>
            <a:ext cx="2325642" cy="3290255"/>
          </a:xfrm>
          <a:prstGeom prst="rect">
            <a:avLst/>
          </a:prstGeom>
          <a:ln w="3175">
            <a:solidFill>
              <a:srgbClr val="002E6D"/>
            </a:solidFill>
          </a:ln>
        </p:spPr>
      </p:pic>
      <p:sp>
        <p:nvSpPr>
          <p:cNvPr id="7" name="Rectangle 6">
            <a:extLst>
              <a:ext uri="{FF2B5EF4-FFF2-40B4-BE49-F238E27FC236}">
                <a16:creationId xmlns:a16="http://schemas.microsoft.com/office/drawing/2014/main" id="{47E2C0DC-D770-49A6-67A2-A470A52B5966}"/>
              </a:ext>
            </a:extLst>
          </p:cNvPr>
          <p:cNvSpPr/>
          <p:nvPr/>
        </p:nvSpPr>
        <p:spPr>
          <a:xfrm>
            <a:off x="509688" y="2408468"/>
            <a:ext cx="2325640" cy="276607"/>
          </a:xfrm>
          <a:prstGeom prst="rect">
            <a:avLst/>
          </a:prstGeom>
          <a:solidFill>
            <a:srgbClr val="002E6D"/>
          </a:solidFill>
          <a:ln w="3175">
            <a:solidFill>
              <a:srgbClr val="002E6D"/>
            </a:solid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AU" sz="1200"/>
              <a:t>Practical handbook</a:t>
            </a:r>
          </a:p>
        </p:txBody>
      </p:sp>
      <p:pic>
        <p:nvPicPr>
          <p:cNvPr id="8" name="Picture 7">
            <a:extLst>
              <a:ext uri="{FF2B5EF4-FFF2-40B4-BE49-F238E27FC236}">
                <a16:creationId xmlns:a16="http://schemas.microsoft.com/office/drawing/2014/main" id="{D47933C8-02F0-0272-B9A8-6E273368D2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6135" y="2690674"/>
            <a:ext cx="2325642" cy="3279052"/>
          </a:xfrm>
          <a:prstGeom prst="rect">
            <a:avLst/>
          </a:prstGeom>
          <a:noFill/>
          <a:ln w="3175">
            <a:solidFill>
              <a:srgbClr val="002E6D"/>
            </a:solidFill>
          </a:ln>
        </p:spPr>
      </p:pic>
      <p:sp>
        <p:nvSpPr>
          <p:cNvPr id="9" name="Rectangle 8">
            <a:extLst>
              <a:ext uri="{FF2B5EF4-FFF2-40B4-BE49-F238E27FC236}">
                <a16:creationId xmlns:a16="http://schemas.microsoft.com/office/drawing/2014/main" id="{8D71FE43-63AD-10AA-4D85-EBFE8A75713E}"/>
              </a:ext>
            </a:extLst>
          </p:cNvPr>
          <p:cNvSpPr/>
          <p:nvPr/>
        </p:nvSpPr>
        <p:spPr>
          <a:xfrm>
            <a:off x="3476137" y="2408467"/>
            <a:ext cx="2325640" cy="276607"/>
          </a:xfrm>
          <a:prstGeom prst="rect">
            <a:avLst/>
          </a:prstGeom>
          <a:solidFill>
            <a:srgbClr val="002E6D"/>
          </a:solidFill>
          <a:ln w="3175">
            <a:solidFill>
              <a:srgbClr val="002E6D"/>
            </a:solid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AU" sz="1200"/>
              <a:t>Medicines diary</a:t>
            </a:r>
          </a:p>
        </p:txBody>
      </p:sp>
      <p:pic>
        <p:nvPicPr>
          <p:cNvPr id="10" name="Picture 9">
            <a:extLst>
              <a:ext uri="{FF2B5EF4-FFF2-40B4-BE49-F238E27FC236}">
                <a16:creationId xmlns:a16="http://schemas.microsoft.com/office/drawing/2014/main" id="{F4A34CD4-09AD-5372-EA36-A7CD5327ED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45" r="-1"/>
          <a:stretch/>
        </p:blipFill>
        <p:spPr>
          <a:xfrm>
            <a:off x="6515510" y="2685073"/>
            <a:ext cx="2325641" cy="3302499"/>
          </a:xfrm>
          <a:prstGeom prst="rect">
            <a:avLst/>
          </a:prstGeom>
          <a:ln w="3175">
            <a:solidFill>
              <a:srgbClr val="002E6D"/>
            </a:solidFill>
          </a:ln>
        </p:spPr>
      </p:pic>
      <p:sp>
        <p:nvSpPr>
          <p:cNvPr id="11" name="Rectangle 10">
            <a:extLst>
              <a:ext uri="{FF2B5EF4-FFF2-40B4-BE49-F238E27FC236}">
                <a16:creationId xmlns:a16="http://schemas.microsoft.com/office/drawing/2014/main" id="{4F7D2FA5-F1C0-C036-1585-50526B5262CF}"/>
              </a:ext>
            </a:extLst>
          </p:cNvPr>
          <p:cNvSpPr/>
          <p:nvPr/>
        </p:nvSpPr>
        <p:spPr>
          <a:xfrm>
            <a:off x="6515510" y="2408467"/>
            <a:ext cx="2325641" cy="276606"/>
          </a:xfrm>
          <a:prstGeom prst="rect">
            <a:avLst/>
          </a:prstGeom>
          <a:solidFill>
            <a:srgbClr val="002E6D"/>
          </a:solidFill>
          <a:ln w="3175">
            <a:solidFill>
              <a:srgbClr val="002E6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a:t>Step-by-step guide</a:t>
            </a:r>
          </a:p>
        </p:txBody>
      </p:sp>
      <p:pic>
        <p:nvPicPr>
          <p:cNvPr id="12" name="Picture 11">
            <a:extLst>
              <a:ext uri="{FF2B5EF4-FFF2-40B4-BE49-F238E27FC236}">
                <a16:creationId xmlns:a16="http://schemas.microsoft.com/office/drawing/2014/main" id="{87A227F4-6DE3-70E5-941C-096D5F582F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18422" y="2685073"/>
            <a:ext cx="2325640" cy="3308652"/>
          </a:xfrm>
          <a:prstGeom prst="rect">
            <a:avLst/>
          </a:prstGeom>
          <a:ln w="3175">
            <a:solidFill>
              <a:srgbClr val="002E6D"/>
            </a:solidFill>
          </a:ln>
        </p:spPr>
      </p:pic>
      <p:sp>
        <p:nvSpPr>
          <p:cNvPr id="13" name="Rectangle 12">
            <a:extLst>
              <a:ext uri="{FF2B5EF4-FFF2-40B4-BE49-F238E27FC236}">
                <a16:creationId xmlns:a16="http://schemas.microsoft.com/office/drawing/2014/main" id="{63E7E61E-6860-E497-E228-CDB6292D0204}"/>
              </a:ext>
            </a:extLst>
          </p:cNvPr>
          <p:cNvSpPr/>
          <p:nvPr/>
        </p:nvSpPr>
        <p:spPr>
          <a:xfrm>
            <a:off x="9518421" y="2408467"/>
            <a:ext cx="2325641" cy="276606"/>
          </a:xfrm>
          <a:prstGeom prst="rect">
            <a:avLst/>
          </a:prstGeom>
          <a:solidFill>
            <a:srgbClr val="002E6D"/>
          </a:solidFill>
          <a:ln w="3175">
            <a:solidFill>
              <a:srgbClr val="002E6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a:t>Step-by-step guide</a:t>
            </a:r>
          </a:p>
        </p:txBody>
      </p:sp>
    </p:spTree>
    <p:extLst>
      <p:ext uri="{BB962C8B-B14F-4D97-AF65-F5344CB8AC3E}">
        <p14:creationId xmlns:p14="http://schemas.microsoft.com/office/powerpoint/2010/main" val="2490598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E9F844C-817B-7D51-63BD-38307F48319F}"/>
              </a:ext>
            </a:extLst>
          </p:cNvPr>
          <p:cNvGrpSpPr/>
          <p:nvPr/>
        </p:nvGrpSpPr>
        <p:grpSpPr>
          <a:xfrm rot="21263010">
            <a:off x="2371276" y="3044501"/>
            <a:ext cx="2280233" cy="2752367"/>
            <a:chOff x="2567695" y="2296869"/>
            <a:chExt cx="1507583" cy="1847347"/>
          </a:xfrm>
        </p:grpSpPr>
        <p:pic>
          <p:nvPicPr>
            <p:cNvPr id="11" name="Picture 10">
              <a:extLst>
                <a:ext uri="{FF2B5EF4-FFF2-40B4-BE49-F238E27FC236}">
                  <a16:creationId xmlns:a16="http://schemas.microsoft.com/office/drawing/2014/main" id="{1FA6D297-46B1-5672-1354-9DE76AA231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1988" y="3192999"/>
              <a:ext cx="1493427" cy="474216"/>
            </a:xfrm>
            <a:prstGeom prst="rect">
              <a:avLst/>
            </a:prstGeom>
          </p:spPr>
        </p:pic>
        <p:pic>
          <p:nvPicPr>
            <p:cNvPr id="12" name="Picture 11">
              <a:extLst>
                <a:ext uri="{FF2B5EF4-FFF2-40B4-BE49-F238E27FC236}">
                  <a16:creationId xmlns:a16="http://schemas.microsoft.com/office/drawing/2014/main" id="{D5950BA5-CD67-060F-D43F-9F86B6CE09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0574" y="2296869"/>
              <a:ext cx="1488707" cy="450623"/>
            </a:xfrm>
            <a:prstGeom prst="rect">
              <a:avLst/>
            </a:prstGeom>
          </p:spPr>
        </p:pic>
        <p:pic>
          <p:nvPicPr>
            <p:cNvPr id="13" name="Picture 12">
              <a:extLst>
                <a:ext uri="{FF2B5EF4-FFF2-40B4-BE49-F238E27FC236}">
                  <a16:creationId xmlns:a16="http://schemas.microsoft.com/office/drawing/2014/main" id="{A399A4F0-2D43-A4F8-E295-46958DB02A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67695" y="2743542"/>
              <a:ext cx="1507583" cy="450623"/>
            </a:xfrm>
            <a:prstGeom prst="rect">
              <a:avLst/>
            </a:prstGeom>
          </p:spPr>
        </p:pic>
        <p:pic>
          <p:nvPicPr>
            <p:cNvPr id="14" name="Picture 13">
              <a:extLst>
                <a:ext uri="{FF2B5EF4-FFF2-40B4-BE49-F238E27FC236}">
                  <a16:creationId xmlns:a16="http://schemas.microsoft.com/office/drawing/2014/main" id="{E6AF738E-51F1-46D2-14FA-03985009DA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69202" y="3662922"/>
              <a:ext cx="1495786" cy="481294"/>
            </a:xfrm>
            <a:prstGeom prst="rect">
              <a:avLst/>
            </a:prstGeom>
          </p:spPr>
        </p:pic>
      </p:grpSp>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536713" y="1179321"/>
            <a:ext cx="8190630" cy="701731"/>
          </a:xfrm>
        </p:spPr>
        <p:txBody>
          <a:bodyPr/>
          <a:lstStyle/>
          <a:p>
            <a:r>
              <a:rPr lang="en-AU"/>
              <a:t>Colour-coded labelling system</a:t>
            </a:r>
          </a:p>
        </p:txBody>
      </p:sp>
      <p:grpSp>
        <p:nvGrpSpPr>
          <p:cNvPr id="6" name="Group 5">
            <a:extLst>
              <a:ext uri="{FF2B5EF4-FFF2-40B4-BE49-F238E27FC236}">
                <a16:creationId xmlns:a16="http://schemas.microsoft.com/office/drawing/2014/main" id="{A1DAF9FB-937D-BBEC-3B78-3B1190D89919}"/>
              </a:ext>
            </a:extLst>
          </p:cNvPr>
          <p:cNvGrpSpPr/>
          <p:nvPr/>
        </p:nvGrpSpPr>
        <p:grpSpPr>
          <a:xfrm>
            <a:off x="520955" y="2538248"/>
            <a:ext cx="2500541" cy="2192778"/>
            <a:chOff x="4178015" y="2818599"/>
            <a:chExt cx="1496212" cy="1330090"/>
          </a:xfrm>
        </p:grpSpPr>
        <p:pic>
          <p:nvPicPr>
            <p:cNvPr id="7" name="Picture 6">
              <a:extLst>
                <a:ext uri="{FF2B5EF4-FFF2-40B4-BE49-F238E27FC236}">
                  <a16:creationId xmlns:a16="http://schemas.microsoft.com/office/drawing/2014/main" id="{BBE91CA9-F14A-3E1F-9812-C8AFFD5F5ED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87878" y="2818599"/>
              <a:ext cx="1486349" cy="469498"/>
            </a:xfrm>
            <a:prstGeom prst="rect">
              <a:avLst/>
            </a:prstGeom>
          </p:spPr>
        </p:pic>
        <p:pic>
          <p:nvPicPr>
            <p:cNvPr id="8" name="Picture 7">
              <a:extLst>
                <a:ext uri="{FF2B5EF4-FFF2-40B4-BE49-F238E27FC236}">
                  <a16:creationId xmlns:a16="http://schemas.microsoft.com/office/drawing/2014/main" id="{F81979C5-31E8-7AEB-C03A-B68071012E8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82308" y="3279853"/>
              <a:ext cx="1491067" cy="443545"/>
            </a:xfrm>
            <a:prstGeom prst="rect">
              <a:avLst/>
            </a:prstGeom>
          </p:spPr>
        </p:pic>
        <p:pic>
          <p:nvPicPr>
            <p:cNvPr id="9" name="Picture 8">
              <a:extLst>
                <a:ext uri="{FF2B5EF4-FFF2-40B4-BE49-F238E27FC236}">
                  <a16:creationId xmlns:a16="http://schemas.microsoft.com/office/drawing/2014/main" id="{ED15DCC9-EFA8-FA68-EA88-9FC64459D53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78015" y="3724018"/>
              <a:ext cx="1493427" cy="424671"/>
            </a:xfrm>
            <a:prstGeom prst="rect">
              <a:avLst/>
            </a:prstGeom>
          </p:spPr>
        </p:pic>
      </p:grpSp>
      <p:sp>
        <p:nvSpPr>
          <p:cNvPr id="15" name="TextBox 14">
            <a:extLst>
              <a:ext uri="{FF2B5EF4-FFF2-40B4-BE49-F238E27FC236}">
                <a16:creationId xmlns:a16="http://schemas.microsoft.com/office/drawing/2014/main" id="{A512F560-2834-3C57-D3BA-B7082AB13E27}"/>
              </a:ext>
            </a:extLst>
          </p:cNvPr>
          <p:cNvSpPr txBox="1"/>
          <p:nvPr/>
        </p:nvSpPr>
        <p:spPr>
          <a:xfrm>
            <a:off x="536713" y="2261249"/>
            <a:ext cx="1396162" cy="276999"/>
          </a:xfrm>
          <a:prstGeom prst="rect">
            <a:avLst/>
          </a:prstGeom>
          <a:solidFill>
            <a:srgbClr val="002E6D"/>
          </a:solidFill>
          <a:ln>
            <a:solidFill>
              <a:srgbClr val="002E6D"/>
            </a:solidFill>
          </a:ln>
        </p:spPr>
        <p:txBody>
          <a:bodyPr wrap="square" rtlCol="0">
            <a:spAutoFit/>
          </a:bodyPr>
          <a:lstStyle/>
          <a:p>
            <a:r>
              <a:rPr lang="en-AU" sz="1200">
                <a:solidFill>
                  <a:schemeClr val="bg1"/>
                </a:solidFill>
              </a:rPr>
              <a:t>Syringe labels</a:t>
            </a:r>
          </a:p>
        </p:txBody>
      </p:sp>
      <p:pic>
        <p:nvPicPr>
          <p:cNvPr id="16" name="Picture 15">
            <a:extLst>
              <a:ext uri="{FF2B5EF4-FFF2-40B4-BE49-F238E27FC236}">
                <a16:creationId xmlns:a16="http://schemas.microsoft.com/office/drawing/2014/main" id="{87713234-8005-5828-00C8-BB4494A73E7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50496" y="2545325"/>
            <a:ext cx="5091280" cy="3607014"/>
          </a:xfrm>
          <a:prstGeom prst="rect">
            <a:avLst/>
          </a:prstGeom>
          <a:ln w="3175">
            <a:solidFill>
              <a:srgbClr val="002E6D"/>
            </a:solidFill>
          </a:ln>
        </p:spPr>
      </p:pic>
      <p:sp>
        <p:nvSpPr>
          <p:cNvPr id="17" name="TextBox 16">
            <a:extLst>
              <a:ext uri="{FF2B5EF4-FFF2-40B4-BE49-F238E27FC236}">
                <a16:creationId xmlns:a16="http://schemas.microsoft.com/office/drawing/2014/main" id="{5CDB44EA-70EF-C51D-072F-F2FEB204D68A}"/>
              </a:ext>
            </a:extLst>
          </p:cNvPr>
          <p:cNvSpPr txBox="1"/>
          <p:nvPr/>
        </p:nvSpPr>
        <p:spPr>
          <a:xfrm>
            <a:off x="6450496" y="2268326"/>
            <a:ext cx="1142809" cy="276999"/>
          </a:xfrm>
          <a:prstGeom prst="rect">
            <a:avLst/>
          </a:prstGeom>
          <a:solidFill>
            <a:srgbClr val="002E6D"/>
          </a:solidFill>
          <a:ln>
            <a:solidFill>
              <a:srgbClr val="002E6D"/>
            </a:solidFill>
          </a:ln>
        </p:spPr>
        <p:txBody>
          <a:bodyPr wrap="square" rtlCol="0">
            <a:spAutoFit/>
          </a:bodyPr>
          <a:lstStyle/>
          <a:p>
            <a:r>
              <a:rPr lang="en-AU" sz="1200">
                <a:solidFill>
                  <a:schemeClr val="bg1"/>
                </a:solidFill>
              </a:rPr>
              <a:t>Fridge chart</a:t>
            </a:r>
          </a:p>
        </p:txBody>
      </p:sp>
    </p:spTree>
    <p:extLst>
      <p:ext uri="{BB962C8B-B14F-4D97-AF65-F5344CB8AC3E}">
        <p14:creationId xmlns:p14="http://schemas.microsoft.com/office/powerpoint/2010/main" val="15581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idx="4294967295"/>
          </p:nvPr>
        </p:nvSpPr>
        <p:spPr>
          <a:xfrm>
            <a:off x="722722" y="1997277"/>
            <a:ext cx="3588026" cy="1200329"/>
          </a:xfrm>
          <a:prstGeom prst="rect">
            <a:avLst/>
          </a:prstGeom>
        </p:spPr>
        <p:txBody>
          <a:bodyPr wrap="square">
            <a:spAutoFit/>
          </a:bodyPr>
          <a:lstStyle/>
          <a:p>
            <a:r>
              <a:rPr lang="en-AU"/>
              <a:t>Carer training videos</a:t>
            </a:r>
          </a:p>
        </p:txBody>
      </p:sp>
      <p:pic>
        <p:nvPicPr>
          <p:cNvPr id="8" name="Picture 7">
            <a:extLst>
              <a:ext uri="{FF2B5EF4-FFF2-40B4-BE49-F238E27FC236}">
                <a16:creationId xmlns:a16="http://schemas.microsoft.com/office/drawing/2014/main" id="{69A6EC8C-6E01-59C6-E794-2D9A754BD066}"/>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l="4232" t="-45395" b="-2"/>
          <a:stretch/>
        </p:blipFill>
        <p:spPr>
          <a:xfrm>
            <a:off x="684647" y="3291601"/>
            <a:ext cx="3851400" cy="139728"/>
          </a:xfrm>
          <a:prstGeom prst="rect">
            <a:avLst/>
          </a:prstGeom>
        </p:spPr>
      </p:pic>
      <p:pic>
        <p:nvPicPr>
          <p:cNvPr id="5" name="Picture 4">
            <a:extLst>
              <a:ext uri="{FF2B5EF4-FFF2-40B4-BE49-F238E27FC236}">
                <a16:creationId xmlns:a16="http://schemas.microsoft.com/office/drawing/2014/main" id="{11937129-1186-1355-9D33-3ED0525E34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106"/>
          <a:stretch/>
        </p:blipFill>
        <p:spPr>
          <a:xfrm>
            <a:off x="5085698" y="976674"/>
            <a:ext cx="6704082" cy="4441863"/>
          </a:xfrm>
          <a:prstGeom prst="rect">
            <a:avLst/>
          </a:prstGeom>
          <a:ln w="3175">
            <a:solidFill>
              <a:srgbClr val="002E6D"/>
            </a:solidFill>
          </a:ln>
        </p:spPr>
      </p:pic>
      <p:grpSp>
        <p:nvGrpSpPr>
          <p:cNvPr id="9" name="Group 8">
            <a:extLst>
              <a:ext uri="{FF2B5EF4-FFF2-40B4-BE49-F238E27FC236}">
                <a16:creationId xmlns:a16="http://schemas.microsoft.com/office/drawing/2014/main" id="{BED8D424-758E-405E-5086-FED80B0FEA36}"/>
              </a:ext>
            </a:extLst>
          </p:cNvPr>
          <p:cNvGrpSpPr/>
          <p:nvPr/>
        </p:nvGrpSpPr>
        <p:grpSpPr>
          <a:xfrm>
            <a:off x="541338" y="4807423"/>
            <a:ext cx="617602" cy="612825"/>
            <a:chOff x="9893704" y="1983345"/>
            <a:chExt cx="870592" cy="870592"/>
          </a:xfrm>
        </p:grpSpPr>
        <p:sp>
          <p:nvSpPr>
            <p:cNvPr id="10" name="Oval 9">
              <a:extLst>
                <a:ext uri="{FF2B5EF4-FFF2-40B4-BE49-F238E27FC236}">
                  <a16:creationId xmlns:a16="http://schemas.microsoft.com/office/drawing/2014/main" id="{82B46FA0-BAA3-6BEC-B70E-B9BE6DEE7084}"/>
                </a:ext>
              </a:extLst>
            </p:cNvPr>
            <p:cNvSpPr/>
            <p:nvPr/>
          </p:nvSpPr>
          <p:spPr>
            <a:xfrm>
              <a:off x="9893704" y="1983345"/>
              <a:ext cx="870592" cy="87059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3D644DC2-3E30-C5B5-B0ED-17A65BD878E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32592" y="2116876"/>
              <a:ext cx="603529" cy="603529"/>
            </a:xfrm>
            <a:prstGeom prst="rect">
              <a:avLst/>
            </a:prstGeom>
          </p:spPr>
        </p:pic>
      </p:grpSp>
      <p:sp>
        <p:nvSpPr>
          <p:cNvPr id="12" name="TextBox 11">
            <a:extLst>
              <a:ext uri="{FF2B5EF4-FFF2-40B4-BE49-F238E27FC236}">
                <a16:creationId xmlns:a16="http://schemas.microsoft.com/office/drawing/2014/main" id="{78F9707C-BEA3-83FF-5429-C171C636A796}"/>
              </a:ext>
            </a:extLst>
          </p:cNvPr>
          <p:cNvSpPr txBox="1"/>
          <p:nvPr/>
        </p:nvSpPr>
        <p:spPr>
          <a:xfrm>
            <a:off x="1237614" y="4807423"/>
            <a:ext cx="3460609" cy="646331"/>
          </a:xfrm>
          <a:prstGeom prst="rect">
            <a:avLst/>
          </a:prstGeom>
          <a:noFill/>
        </p:spPr>
        <p:txBody>
          <a:bodyPr wrap="square" rtlCol="0">
            <a:spAutoFit/>
          </a:bodyPr>
          <a:lstStyle/>
          <a:p>
            <a:r>
              <a:rPr lang="en-AU" b="1"/>
              <a:t>Available to watch</a:t>
            </a:r>
          </a:p>
          <a:p>
            <a:r>
              <a:rPr lang="en-AU" b="1">
                <a:hlinkClick r:id="rId6">
                  <a:extLst>
                    <a:ext uri="{A12FA001-AC4F-418D-AE19-62706E023703}">
                      <ahyp:hlinkClr xmlns:ahyp="http://schemas.microsoft.com/office/drawing/2018/hyperlinkcolor" val="tx"/>
                    </a:ext>
                  </a:extLst>
                </a:hlinkClick>
              </a:rPr>
              <a:t>caringathomeproject.com.au</a:t>
            </a:r>
            <a:endParaRPr lang="en-AU" b="1"/>
          </a:p>
        </p:txBody>
      </p:sp>
      <p:pic>
        <p:nvPicPr>
          <p:cNvPr id="8194" name="Picture 2" descr="A group of colorful houses&#10;&#10;Description automatically generated">
            <a:extLst>
              <a:ext uri="{FF2B5EF4-FFF2-40B4-BE49-F238E27FC236}">
                <a16:creationId xmlns:a16="http://schemas.microsoft.com/office/drawing/2014/main" id="{9105CD8E-AE4C-891A-B10B-8D71D8A62E5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87428" y="309924"/>
            <a:ext cx="1142590" cy="113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968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idx="4294967295"/>
          </p:nvPr>
        </p:nvSpPr>
        <p:spPr>
          <a:xfrm>
            <a:off x="439187" y="2251144"/>
            <a:ext cx="4574122" cy="1200329"/>
          </a:xfrm>
          <a:prstGeom prst="rect">
            <a:avLst/>
          </a:prstGeom>
        </p:spPr>
        <p:txBody>
          <a:bodyPr wrap="square">
            <a:spAutoFit/>
          </a:bodyPr>
          <a:lstStyle/>
          <a:p>
            <a:r>
              <a:rPr lang="en-AU"/>
              <a:t>Practice demonstration kit</a:t>
            </a:r>
          </a:p>
        </p:txBody>
      </p:sp>
      <p:pic>
        <p:nvPicPr>
          <p:cNvPr id="8" name="Picture 7">
            <a:extLst>
              <a:ext uri="{FF2B5EF4-FFF2-40B4-BE49-F238E27FC236}">
                <a16:creationId xmlns:a16="http://schemas.microsoft.com/office/drawing/2014/main" id="{69A6EC8C-6E01-59C6-E794-2D9A754BD066}"/>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4232" t="-45395" b="-2"/>
          <a:stretch/>
        </p:blipFill>
        <p:spPr>
          <a:xfrm>
            <a:off x="439187" y="3674884"/>
            <a:ext cx="4391287" cy="159315"/>
          </a:xfrm>
          <a:prstGeom prst="rect">
            <a:avLst/>
          </a:prstGeom>
        </p:spPr>
      </p:pic>
      <p:pic>
        <p:nvPicPr>
          <p:cNvPr id="5" name="Content Placeholder 9">
            <a:extLst>
              <a:ext uri="{FF2B5EF4-FFF2-40B4-BE49-F238E27FC236}">
                <a16:creationId xmlns:a16="http://schemas.microsoft.com/office/drawing/2014/main" id="{CCD306D6-64BA-DE44-DFAB-9E1419F6F1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441" t="7217" r="15533" b="2214"/>
          <a:stretch/>
        </p:blipFill>
        <p:spPr>
          <a:xfrm>
            <a:off x="5927035" y="1101287"/>
            <a:ext cx="5825778" cy="4496109"/>
          </a:xfrm>
          <a:prstGeom prst="rect">
            <a:avLst/>
          </a:prstGeom>
        </p:spPr>
      </p:pic>
      <p:pic>
        <p:nvPicPr>
          <p:cNvPr id="9218" name="Picture 2" descr="A group of colorful houses&#10;&#10;Description automatically generated">
            <a:extLst>
              <a:ext uri="{FF2B5EF4-FFF2-40B4-BE49-F238E27FC236}">
                <a16:creationId xmlns:a16="http://schemas.microsoft.com/office/drawing/2014/main" id="{000075B6-0D8D-ADC5-0003-CB1EFB89AE6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9187" y="337102"/>
            <a:ext cx="1210709" cy="120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538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520090" y="1446632"/>
            <a:ext cx="6431404" cy="701731"/>
          </a:xfrm>
        </p:spPr>
        <p:txBody>
          <a:bodyPr/>
          <a:lstStyle/>
          <a:p>
            <a:r>
              <a:rPr lang="en-AU"/>
              <a:t>Presentation overview</a:t>
            </a:r>
          </a:p>
        </p:txBody>
      </p:sp>
      <p:sp>
        <p:nvSpPr>
          <p:cNvPr id="7" name="TextBox 6">
            <a:extLst>
              <a:ext uri="{FF2B5EF4-FFF2-40B4-BE49-F238E27FC236}">
                <a16:creationId xmlns:a16="http://schemas.microsoft.com/office/drawing/2014/main" id="{9ECB3E45-8D0D-1AF3-0632-58EDBF454E02}"/>
              </a:ext>
            </a:extLst>
          </p:cNvPr>
          <p:cNvSpPr txBox="1"/>
          <p:nvPr/>
        </p:nvSpPr>
        <p:spPr>
          <a:xfrm>
            <a:off x="1593908" y="2599234"/>
            <a:ext cx="6778304" cy="584775"/>
          </a:xfrm>
          <a:prstGeom prst="rect">
            <a:avLst/>
          </a:prstGeom>
          <a:noFill/>
        </p:spPr>
        <p:txBody>
          <a:bodyPr wrap="square" rtlCol="0">
            <a:spAutoFit/>
          </a:bodyPr>
          <a:lstStyle/>
          <a:p>
            <a:r>
              <a:rPr lang="en-AU" sz="3200" err="1"/>
              <a:t>caring@home</a:t>
            </a:r>
            <a:r>
              <a:rPr lang="en-AU" sz="3200"/>
              <a:t> project background</a:t>
            </a:r>
          </a:p>
        </p:txBody>
      </p:sp>
      <p:sp>
        <p:nvSpPr>
          <p:cNvPr id="9" name="TextBox 8">
            <a:extLst>
              <a:ext uri="{FF2B5EF4-FFF2-40B4-BE49-F238E27FC236}">
                <a16:creationId xmlns:a16="http://schemas.microsoft.com/office/drawing/2014/main" id="{817C3AF7-C38D-EF4C-7189-A41E267EFA01}"/>
              </a:ext>
            </a:extLst>
          </p:cNvPr>
          <p:cNvSpPr txBox="1"/>
          <p:nvPr/>
        </p:nvSpPr>
        <p:spPr>
          <a:xfrm>
            <a:off x="1593908" y="3753675"/>
            <a:ext cx="8380602" cy="584775"/>
          </a:xfrm>
          <a:prstGeom prst="rect">
            <a:avLst/>
          </a:prstGeom>
          <a:noFill/>
        </p:spPr>
        <p:txBody>
          <a:bodyPr wrap="square" rtlCol="0">
            <a:spAutoFit/>
          </a:bodyPr>
          <a:lstStyle/>
          <a:p>
            <a:r>
              <a:rPr lang="en-AU" sz="3200"/>
              <a:t>What resources are available, and for whom?</a:t>
            </a:r>
          </a:p>
        </p:txBody>
      </p:sp>
      <p:sp>
        <p:nvSpPr>
          <p:cNvPr id="11" name="TextBox 10">
            <a:extLst>
              <a:ext uri="{FF2B5EF4-FFF2-40B4-BE49-F238E27FC236}">
                <a16:creationId xmlns:a16="http://schemas.microsoft.com/office/drawing/2014/main" id="{303FBA5F-6F45-2AA2-3D41-DFFC9988E495}"/>
              </a:ext>
            </a:extLst>
          </p:cNvPr>
          <p:cNvSpPr txBox="1"/>
          <p:nvPr/>
        </p:nvSpPr>
        <p:spPr>
          <a:xfrm>
            <a:off x="1593908" y="4875828"/>
            <a:ext cx="8003097" cy="584775"/>
          </a:xfrm>
          <a:prstGeom prst="rect">
            <a:avLst/>
          </a:prstGeom>
          <a:noFill/>
        </p:spPr>
        <p:txBody>
          <a:bodyPr wrap="square" rtlCol="0">
            <a:spAutoFit/>
          </a:bodyPr>
          <a:lstStyle/>
          <a:p>
            <a:r>
              <a:rPr lang="en-AU" sz="3200"/>
              <a:t>How will the resources help?</a:t>
            </a:r>
          </a:p>
        </p:txBody>
      </p:sp>
      <p:pic>
        <p:nvPicPr>
          <p:cNvPr id="5" name="Graphic 4" descr="Badge 1 with solid fill">
            <a:extLst>
              <a:ext uri="{FF2B5EF4-FFF2-40B4-BE49-F238E27FC236}">
                <a16:creationId xmlns:a16="http://schemas.microsoft.com/office/drawing/2014/main" id="{408EC203-BCCF-F11A-E791-887B115A7BF8}"/>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0090" y="2425148"/>
            <a:ext cx="1003852" cy="1003852"/>
          </a:xfrm>
          <a:prstGeom prst="rect">
            <a:avLst/>
          </a:prstGeom>
        </p:spPr>
      </p:pic>
      <p:pic>
        <p:nvPicPr>
          <p:cNvPr id="12" name="Graphic 11" descr="Badge with solid fill">
            <a:extLst>
              <a:ext uri="{FF2B5EF4-FFF2-40B4-BE49-F238E27FC236}">
                <a16:creationId xmlns:a16="http://schemas.microsoft.com/office/drawing/2014/main" id="{9D113893-1B14-BE83-48C3-E2ED5C4AA22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0090" y="3540973"/>
            <a:ext cx="1010180" cy="1010180"/>
          </a:xfrm>
          <a:prstGeom prst="rect">
            <a:avLst/>
          </a:prstGeom>
        </p:spPr>
      </p:pic>
      <p:pic>
        <p:nvPicPr>
          <p:cNvPr id="14" name="Graphic 13" descr="Badge 3 with solid fill">
            <a:extLst>
              <a:ext uri="{FF2B5EF4-FFF2-40B4-BE49-F238E27FC236}">
                <a16:creationId xmlns:a16="http://schemas.microsoft.com/office/drawing/2014/main" id="{5F1CE6A5-2724-E359-B79C-9D8E0D3FD674}"/>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20090" y="4663126"/>
            <a:ext cx="1010180" cy="1010180"/>
          </a:xfrm>
          <a:prstGeom prst="rect">
            <a:avLst/>
          </a:prstGeom>
        </p:spPr>
      </p:pic>
    </p:spTree>
    <p:extLst>
      <p:ext uri="{BB962C8B-B14F-4D97-AF65-F5344CB8AC3E}">
        <p14:creationId xmlns:p14="http://schemas.microsoft.com/office/powerpoint/2010/main" val="4178031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09EB-CEA8-5116-E094-D094E7074CAC}"/>
              </a:ext>
            </a:extLst>
          </p:cNvPr>
          <p:cNvSpPr>
            <a:spLocks noGrp="1"/>
          </p:cNvSpPr>
          <p:nvPr>
            <p:ph type="title"/>
          </p:nvPr>
        </p:nvSpPr>
        <p:spPr>
          <a:xfrm>
            <a:off x="603094" y="2001079"/>
            <a:ext cx="4973485" cy="733676"/>
          </a:xfrm>
        </p:spPr>
        <p:txBody>
          <a:bodyPr/>
          <a:lstStyle/>
          <a:p>
            <a:r>
              <a:rPr lang="en-AU"/>
              <a:t>Training checklist</a:t>
            </a:r>
          </a:p>
        </p:txBody>
      </p:sp>
      <p:sp>
        <p:nvSpPr>
          <p:cNvPr id="29" name="Content Placeholder 28">
            <a:extLst>
              <a:ext uri="{FF2B5EF4-FFF2-40B4-BE49-F238E27FC236}">
                <a16:creationId xmlns:a16="http://schemas.microsoft.com/office/drawing/2014/main" id="{6EF1B6FB-30EF-9B99-7F47-7741710E227D}"/>
              </a:ext>
            </a:extLst>
          </p:cNvPr>
          <p:cNvSpPr>
            <a:spLocks noGrp="1"/>
          </p:cNvSpPr>
          <p:nvPr>
            <p:ph sz="half" idx="4294967295"/>
          </p:nvPr>
        </p:nvSpPr>
        <p:spPr>
          <a:xfrm>
            <a:off x="605212" y="2922302"/>
            <a:ext cx="5329238" cy="2401887"/>
          </a:xfrm>
          <a:prstGeom prst="rect">
            <a:avLst/>
          </a:prstGeom>
        </p:spPr>
        <p:txBody>
          <a:bodyPr/>
          <a:lstStyle/>
          <a:p>
            <a:pPr marL="285750" indent="-285750">
              <a:buFont typeface="Arial" panose="020B0604020202020204" pitchFamily="34" charset="0"/>
              <a:buChar char="•"/>
            </a:pPr>
            <a:r>
              <a:rPr lang="en-AU" b="1"/>
              <a:t>Dual purpose checklist </a:t>
            </a:r>
            <a:r>
              <a:rPr lang="en-AU"/>
              <a:t>for RNs for the training session/s with carer/family member</a:t>
            </a:r>
          </a:p>
          <a:p>
            <a:pPr marL="285750" indent="-285750">
              <a:buFont typeface="Arial" panose="020B0604020202020204" pitchFamily="34" charset="0"/>
              <a:buChar char="•"/>
            </a:pPr>
            <a:r>
              <a:rPr lang="en-AU"/>
              <a:t>The competency assessment should be included in patient’s notes</a:t>
            </a:r>
          </a:p>
        </p:txBody>
      </p:sp>
      <p:pic>
        <p:nvPicPr>
          <p:cNvPr id="10246" name="Picture 6" descr="A group of colorful houses&#10;&#10;Description automatically generated">
            <a:extLst>
              <a:ext uri="{FF2B5EF4-FFF2-40B4-BE49-F238E27FC236}">
                <a16:creationId xmlns:a16="http://schemas.microsoft.com/office/drawing/2014/main" id="{966E3C6C-AEF5-3E03-31C1-6CD8AE4CB9D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3094" y="346403"/>
            <a:ext cx="1195889" cy="11874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72B59F2-4B37-F7D9-7315-A5F975F370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5193" y="1231560"/>
            <a:ext cx="3059862" cy="4394880"/>
          </a:xfrm>
          <a:prstGeom prst="rect">
            <a:avLst/>
          </a:prstGeom>
        </p:spPr>
      </p:pic>
      <p:pic>
        <p:nvPicPr>
          <p:cNvPr id="6" name="Picture 5">
            <a:extLst>
              <a:ext uri="{FF2B5EF4-FFF2-40B4-BE49-F238E27FC236}">
                <a16:creationId xmlns:a16="http://schemas.microsoft.com/office/drawing/2014/main" id="{05CA68B5-412C-A027-B431-97478E04E0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33669" y="1231559"/>
            <a:ext cx="3019183" cy="4394881"/>
          </a:xfrm>
          <a:prstGeom prst="rect">
            <a:avLst/>
          </a:prstGeom>
        </p:spPr>
      </p:pic>
    </p:spTree>
    <p:extLst>
      <p:ext uri="{BB962C8B-B14F-4D97-AF65-F5344CB8AC3E}">
        <p14:creationId xmlns:p14="http://schemas.microsoft.com/office/powerpoint/2010/main" val="167063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563155" y="1540382"/>
            <a:ext cx="5924142" cy="701731"/>
          </a:xfrm>
        </p:spPr>
        <p:txBody>
          <a:bodyPr/>
          <a:lstStyle/>
          <a:p>
            <a:r>
              <a:rPr lang="en-AU" sz="4400"/>
              <a:t>Translated resources</a:t>
            </a:r>
            <a:endParaRPr lang="en-AU"/>
          </a:p>
        </p:txBody>
      </p:sp>
      <p:sp>
        <p:nvSpPr>
          <p:cNvPr id="4" name="Content Placeholder 3">
            <a:extLst>
              <a:ext uri="{FF2B5EF4-FFF2-40B4-BE49-F238E27FC236}">
                <a16:creationId xmlns:a16="http://schemas.microsoft.com/office/drawing/2014/main" id="{9F0553AF-10BA-429F-7860-AE0AD72A808E}"/>
              </a:ext>
            </a:extLst>
          </p:cNvPr>
          <p:cNvSpPr>
            <a:spLocks noGrp="1"/>
          </p:cNvSpPr>
          <p:nvPr>
            <p:ph sz="half" idx="1"/>
          </p:nvPr>
        </p:nvSpPr>
        <p:spPr>
          <a:xfrm>
            <a:off x="646043" y="2403870"/>
            <a:ext cx="6567371" cy="3539729"/>
          </a:xfrm>
        </p:spPr>
        <p:txBody>
          <a:bodyPr>
            <a:normAutofit fontScale="62500" lnSpcReduction="20000"/>
          </a:bodyPr>
          <a:lstStyle/>
          <a:p>
            <a:pPr marL="0" indent="0">
              <a:buNone/>
            </a:pPr>
            <a:r>
              <a:rPr lang="en-AU" sz="2400"/>
              <a:t>The key resources of carers/families are available in </a:t>
            </a:r>
            <a:r>
              <a:rPr lang="en-AU" sz="2400" b="1"/>
              <a:t>9 commonly spoken languages </a:t>
            </a:r>
            <a:r>
              <a:rPr lang="en-AU" sz="2400"/>
              <a:t>in Australia: Arabic, Greek, Hindi, Italian, Punjabi, Simplified Chinese, Traditional Chinese, Tagalog, Vietnamese.</a:t>
            </a:r>
          </a:p>
          <a:p>
            <a:pPr marL="0" indent="0">
              <a:buNone/>
            </a:pPr>
            <a:br>
              <a:rPr lang="en-AU" sz="2400"/>
            </a:br>
            <a:r>
              <a:rPr lang="en-AU" sz="2400"/>
              <a:t>The resources that have been translated are:</a:t>
            </a:r>
          </a:p>
          <a:p>
            <a:pPr marL="285750" indent="-285750">
              <a:buFont typeface="Arial" panose="020B0604020202020204" pitchFamily="34" charset="0"/>
              <a:buChar char="•"/>
            </a:pPr>
            <a:r>
              <a:rPr lang="en-AU" sz="2400"/>
              <a:t>A4 introductory brochure</a:t>
            </a:r>
          </a:p>
          <a:p>
            <a:pPr marL="285750" indent="-285750">
              <a:buFont typeface="Arial" panose="020B0604020202020204" pitchFamily="34" charset="0"/>
              <a:buChar char="•"/>
            </a:pPr>
            <a:r>
              <a:rPr lang="en-AU" sz="2400"/>
              <a:t>Practical handbook for carers</a:t>
            </a:r>
          </a:p>
          <a:p>
            <a:pPr marL="285750" indent="-285750">
              <a:buFont typeface="Arial" panose="020B0604020202020204" pitchFamily="34" charset="0"/>
              <a:buChar char="•"/>
            </a:pPr>
            <a:r>
              <a:rPr lang="en-GB" sz="2400" b="0" i="0" u="none" strike="noStrike">
                <a:solidFill>
                  <a:srgbClr val="000000"/>
                </a:solidFill>
                <a:effectLst/>
                <a:latin typeface="Myriad Pro" panose="020B0503030403020204" pitchFamily="34" charset="0"/>
              </a:rPr>
              <a:t>Writing a label, opening an ampoule and drawing up medicine:  </a:t>
            </a:r>
            <a:r>
              <a:rPr lang="en-GB" sz="2400" b="0" i="1" u="none" strike="noStrike">
                <a:solidFill>
                  <a:srgbClr val="000000"/>
                </a:solidFill>
                <a:effectLst/>
                <a:latin typeface="Myriad Pro" panose="020B0503030403020204" pitchFamily="34" charset="0"/>
              </a:rPr>
              <a:t>A step-by-step guide</a:t>
            </a:r>
            <a:r>
              <a:rPr lang="en-US" sz="2400" b="0" i="0">
                <a:solidFill>
                  <a:srgbClr val="000000"/>
                </a:solidFill>
                <a:effectLst/>
                <a:latin typeface="Myriad Pro" panose="020B0503030403020204" pitchFamily="34" charset="0"/>
              </a:rPr>
              <a:t>​</a:t>
            </a:r>
          </a:p>
          <a:p>
            <a:pPr marL="285750" indent="-285750">
              <a:buFont typeface="Arial" panose="020B0604020202020204" pitchFamily="34" charset="0"/>
              <a:buChar char="•"/>
            </a:pPr>
            <a:r>
              <a:rPr lang="en-GB" sz="2400" b="0" i="0" u="none" strike="noStrike">
                <a:solidFill>
                  <a:srgbClr val="000000"/>
                </a:solidFill>
                <a:effectLst/>
                <a:latin typeface="Myriad Pro" panose="020B0503030403020204" pitchFamily="34" charset="0"/>
              </a:rPr>
              <a:t>Giving medicine using a subcutaneous cannula:  </a:t>
            </a:r>
            <a:r>
              <a:rPr lang="en-GB" sz="2400" b="0" i="1" u="none" strike="noStrike">
                <a:solidFill>
                  <a:srgbClr val="000000"/>
                </a:solidFill>
                <a:effectLst/>
                <a:latin typeface="Myriad Pro" panose="020B0503030403020204" pitchFamily="34" charset="0"/>
              </a:rPr>
              <a:t>A step-by-step guide</a:t>
            </a:r>
            <a:r>
              <a:rPr lang="en-US" sz="2400" b="0" i="0">
                <a:solidFill>
                  <a:srgbClr val="000000"/>
                </a:solidFill>
                <a:effectLst/>
                <a:latin typeface="Myriad Pro" panose="020B0503030403020204" pitchFamily="34" charset="0"/>
              </a:rPr>
              <a:t>​</a:t>
            </a:r>
          </a:p>
          <a:p>
            <a:pPr marL="285750" indent="-285750">
              <a:buFont typeface="Arial" panose="020B0604020202020204" pitchFamily="34" charset="0"/>
              <a:buChar char="•"/>
            </a:pPr>
            <a:r>
              <a:rPr lang="en-US" sz="2400" b="0">
                <a:solidFill>
                  <a:srgbClr val="000000"/>
                </a:solidFill>
                <a:effectLst/>
                <a:latin typeface="Myriad Pro" panose="020B0503030403020204" pitchFamily="34" charset="0"/>
              </a:rPr>
              <a:t>Medicines diary</a:t>
            </a:r>
          </a:p>
          <a:p>
            <a:pPr marL="285750" indent="-285750">
              <a:buFont typeface="Arial" panose="020B0604020202020204" pitchFamily="34" charset="0"/>
              <a:buChar char="•"/>
            </a:pPr>
            <a:r>
              <a:rPr lang="en-US" sz="2400">
                <a:solidFill>
                  <a:srgbClr val="000000"/>
                </a:solidFill>
                <a:latin typeface="Myriad Pro" panose="020B0503030403020204" pitchFamily="34" charset="0"/>
              </a:rPr>
              <a:t>Fridge chart</a:t>
            </a:r>
          </a:p>
          <a:p>
            <a:pPr marL="285750" indent="-285750">
              <a:buFont typeface="Arial" panose="020B0604020202020204" pitchFamily="34" charset="0"/>
              <a:buChar char="•"/>
            </a:pPr>
            <a:r>
              <a:rPr lang="en-US" sz="2400" b="0">
                <a:solidFill>
                  <a:srgbClr val="000000"/>
                </a:solidFill>
                <a:effectLst/>
                <a:latin typeface="Myriad Pro" panose="020B0503030403020204" pitchFamily="34" charset="0"/>
              </a:rPr>
              <a:t>Short training videos</a:t>
            </a:r>
            <a:endParaRPr lang="en-AU" sz="2400"/>
          </a:p>
          <a:p>
            <a:pPr marL="0" indent="0">
              <a:buNone/>
            </a:pPr>
            <a:endParaRPr lang="en-AU"/>
          </a:p>
        </p:txBody>
      </p:sp>
      <p:pic>
        <p:nvPicPr>
          <p:cNvPr id="6" name="Picture 5">
            <a:extLst>
              <a:ext uri="{FF2B5EF4-FFF2-40B4-BE49-F238E27FC236}">
                <a16:creationId xmlns:a16="http://schemas.microsoft.com/office/drawing/2014/main" id="{F0C5D092-B0E5-15C3-BCAB-0E943D9771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3552" y="2403871"/>
            <a:ext cx="2127825" cy="3012022"/>
          </a:xfrm>
          <a:prstGeom prst="rect">
            <a:avLst/>
          </a:prstGeom>
          <a:ln w="3175">
            <a:solidFill>
              <a:srgbClr val="002E6D"/>
            </a:solidFill>
          </a:ln>
        </p:spPr>
      </p:pic>
      <p:pic>
        <p:nvPicPr>
          <p:cNvPr id="7" name="Picture 6">
            <a:extLst>
              <a:ext uri="{FF2B5EF4-FFF2-40B4-BE49-F238E27FC236}">
                <a16:creationId xmlns:a16="http://schemas.microsoft.com/office/drawing/2014/main" id="{7B2F1E35-4E9A-EFE9-193C-75A3F164CC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9366" y="2403871"/>
            <a:ext cx="2128112" cy="3012022"/>
          </a:xfrm>
          <a:prstGeom prst="rect">
            <a:avLst/>
          </a:prstGeom>
          <a:ln w="3175">
            <a:solidFill>
              <a:srgbClr val="002E6D"/>
            </a:solidFill>
          </a:ln>
        </p:spPr>
      </p:pic>
      <p:sp>
        <p:nvSpPr>
          <p:cNvPr id="8" name="Rectangle 7">
            <a:extLst>
              <a:ext uri="{FF2B5EF4-FFF2-40B4-BE49-F238E27FC236}">
                <a16:creationId xmlns:a16="http://schemas.microsoft.com/office/drawing/2014/main" id="{8696C19F-1A20-6966-CDA3-CCE96DDE52B9}"/>
              </a:ext>
            </a:extLst>
          </p:cNvPr>
          <p:cNvSpPr/>
          <p:nvPr/>
        </p:nvSpPr>
        <p:spPr>
          <a:xfrm>
            <a:off x="7433551" y="2101981"/>
            <a:ext cx="2127825" cy="280263"/>
          </a:xfrm>
          <a:prstGeom prst="rect">
            <a:avLst/>
          </a:prstGeom>
          <a:solidFill>
            <a:srgbClr val="002E6D"/>
          </a:solidFill>
          <a:ln w="3175">
            <a:solidFill>
              <a:srgbClr val="002E6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a:t>Practical handbook</a:t>
            </a:r>
          </a:p>
        </p:txBody>
      </p:sp>
      <p:sp>
        <p:nvSpPr>
          <p:cNvPr id="9" name="Rectangle 8">
            <a:extLst>
              <a:ext uri="{FF2B5EF4-FFF2-40B4-BE49-F238E27FC236}">
                <a16:creationId xmlns:a16="http://schemas.microsoft.com/office/drawing/2014/main" id="{9F5947E0-8BD8-F9F5-9B75-CA996CEA317E}"/>
              </a:ext>
            </a:extLst>
          </p:cNvPr>
          <p:cNvSpPr/>
          <p:nvPr/>
        </p:nvSpPr>
        <p:spPr>
          <a:xfrm>
            <a:off x="9739365" y="2103606"/>
            <a:ext cx="2127825" cy="300265"/>
          </a:xfrm>
          <a:prstGeom prst="rect">
            <a:avLst/>
          </a:prstGeom>
          <a:solidFill>
            <a:srgbClr val="002E6D"/>
          </a:solidFill>
          <a:ln w="3175">
            <a:solidFill>
              <a:srgbClr val="002E6D"/>
            </a:solid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AU" sz="1200"/>
              <a:t>Step-by-step guide</a:t>
            </a:r>
          </a:p>
        </p:txBody>
      </p:sp>
    </p:spTree>
    <p:extLst>
      <p:ext uri="{BB962C8B-B14F-4D97-AF65-F5344CB8AC3E}">
        <p14:creationId xmlns:p14="http://schemas.microsoft.com/office/powerpoint/2010/main" val="140641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09EB-CEA8-5116-E094-D094E7074CAC}"/>
              </a:ext>
            </a:extLst>
          </p:cNvPr>
          <p:cNvSpPr>
            <a:spLocks noGrp="1"/>
          </p:cNvSpPr>
          <p:nvPr>
            <p:ph type="title" idx="4294967295"/>
          </p:nvPr>
        </p:nvSpPr>
        <p:spPr>
          <a:xfrm>
            <a:off x="500006" y="1452148"/>
            <a:ext cx="6162675" cy="1589225"/>
          </a:xfrm>
          <a:prstGeom prst="rect">
            <a:avLst/>
          </a:prstGeom>
        </p:spPr>
        <p:txBody>
          <a:bodyPr/>
          <a:lstStyle/>
          <a:p>
            <a:r>
              <a:rPr lang="en-AU" sz="3600"/>
              <a:t>Resources for Aboriginal and Torres Strait Islander families</a:t>
            </a:r>
          </a:p>
        </p:txBody>
      </p:sp>
      <p:sp>
        <p:nvSpPr>
          <p:cNvPr id="29" name="Content Placeholder 28">
            <a:extLst>
              <a:ext uri="{FF2B5EF4-FFF2-40B4-BE49-F238E27FC236}">
                <a16:creationId xmlns:a16="http://schemas.microsoft.com/office/drawing/2014/main" id="{6EF1B6FB-30EF-9B99-7F47-7741710E227D}"/>
              </a:ext>
            </a:extLst>
          </p:cNvPr>
          <p:cNvSpPr>
            <a:spLocks noGrp="1"/>
          </p:cNvSpPr>
          <p:nvPr>
            <p:ph sz="half" idx="4294967295"/>
          </p:nvPr>
        </p:nvSpPr>
        <p:spPr>
          <a:xfrm>
            <a:off x="500006" y="3085471"/>
            <a:ext cx="5941737" cy="3309731"/>
          </a:xfrm>
          <a:prstGeom prst="rect">
            <a:avLst/>
          </a:prstGeom>
        </p:spPr>
        <p:txBody>
          <a:bodyPr>
            <a:normAutofit lnSpcReduction="10000"/>
          </a:bodyPr>
          <a:lstStyle/>
          <a:p>
            <a:pPr marL="285750" indent="-285750">
              <a:buFont typeface="Arial" panose="020B0604020202020204" pitchFamily="34" charset="0"/>
              <a:buChar char="•"/>
            </a:pPr>
            <a:r>
              <a:rPr lang="en-AU" sz="1800"/>
              <a:t>Introductory brochure</a:t>
            </a:r>
          </a:p>
          <a:p>
            <a:pPr marL="285750" indent="-285750">
              <a:buFont typeface="Arial" panose="020B0604020202020204" pitchFamily="34" charset="0"/>
              <a:buChar char="•"/>
            </a:pPr>
            <a:r>
              <a:rPr lang="en-AU" sz="1800"/>
              <a:t>Tip sheets</a:t>
            </a:r>
          </a:p>
          <a:p>
            <a:pPr marL="285750" indent="-285750">
              <a:buFont typeface="Arial" panose="020B0604020202020204" pitchFamily="34" charset="0"/>
              <a:buChar char="•"/>
            </a:pPr>
            <a:r>
              <a:rPr lang="en-AU" sz="1800"/>
              <a:t>Step-by-step guides</a:t>
            </a:r>
          </a:p>
          <a:p>
            <a:pPr marL="285750" indent="-285750">
              <a:buFont typeface="Arial" panose="020B0604020202020204" pitchFamily="34" charset="0"/>
              <a:buChar char="•"/>
            </a:pPr>
            <a:r>
              <a:rPr lang="en-AU" sz="1800"/>
              <a:t>Medicines book</a:t>
            </a:r>
          </a:p>
          <a:p>
            <a:pPr marL="285750" indent="-285750">
              <a:buFont typeface="Arial" panose="020B0604020202020204" pitchFamily="34" charset="0"/>
              <a:buChar char="•"/>
            </a:pPr>
            <a:r>
              <a:rPr lang="en-AU" sz="1800"/>
              <a:t>Wall chart</a:t>
            </a:r>
          </a:p>
          <a:p>
            <a:pPr marL="285750" indent="-285750">
              <a:buFont typeface="Arial" panose="020B0604020202020204" pitchFamily="34" charset="0"/>
              <a:buChar char="•"/>
            </a:pPr>
            <a:r>
              <a:rPr lang="en-AU" sz="1800"/>
              <a:t>Syringe labels</a:t>
            </a:r>
          </a:p>
          <a:p>
            <a:pPr marL="285750" indent="-285750">
              <a:buFont typeface="Arial" panose="020B0604020202020204" pitchFamily="34" charset="0"/>
              <a:buChar char="•"/>
            </a:pPr>
            <a:r>
              <a:rPr lang="en-AU" sz="1800"/>
              <a:t>A practice demonstration kit</a:t>
            </a:r>
          </a:p>
          <a:p>
            <a:pPr marL="285750" indent="-285750">
              <a:buFont typeface="Arial" panose="020B0604020202020204" pitchFamily="34" charset="0"/>
              <a:buChar char="•"/>
            </a:pPr>
            <a:r>
              <a:rPr lang="en-AU" sz="1800"/>
              <a:t>Short training videos</a:t>
            </a:r>
          </a:p>
        </p:txBody>
      </p:sp>
      <p:pic>
        <p:nvPicPr>
          <p:cNvPr id="5" name="Picture 4" descr="A picture containing letter&#10;&#10;Description automatically generated">
            <a:extLst>
              <a:ext uri="{FF2B5EF4-FFF2-40B4-BE49-F238E27FC236}">
                <a16:creationId xmlns:a16="http://schemas.microsoft.com/office/drawing/2014/main" id="{78AB0755-F44C-F1BC-D7A3-3718BA455139}"/>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a:ext>
            </a:extLst>
          </a:blip>
          <a:stretch>
            <a:fillRect/>
          </a:stretch>
        </p:blipFill>
        <p:spPr>
          <a:xfrm>
            <a:off x="7553740" y="1202492"/>
            <a:ext cx="4248722" cy="3677761"/>
          </a:xfrm>
          <a:prstGeom prst="rect">
            <a:avLst/>
          </a:prstGeom>
          <a:ln w="3175">
            <a:solidFill>
              <a:srgbClr val="8D0E57"/>
            </a:solidFill>
          </a:ln>
        </p:spPr>
      </p:pic>
      <p:sp>
        <p:nvSpPr>
          <p:cNvPr id="6" name="Rectangle 5">
            <a:extLst>
              <a:ext uri="{FF2B5EF4-FFF2-40B4-BE49-F238E27FC236}">
                <a16:creationId xmlns:a16="http://schemas.microsoft.com/office/drawing/2014/main" id="{1C9826EB-DF95-6014-D0FC-9A7BBB6E89BC}"/>
              </a:ext>
            </a:extLst>
          </p:cNvPr>
          <p:cNvSpPr/>
          <p:nvPr/>
        </p:nvSpPr>
        <p:spPr>
          <a:xfrm>
            <a:off x="7553740" y="4880253"/>
            <a:ext cx="4248722" cy="398282"/>
          </a:xfrm>
          <a:prstGeom prst="rect">
            <a:avLst/>
          </a:prstGeom>
          <a:solidFill>
            <a:srgbClr val="8D0E57"/>
          </a:solidFill>
          <a:ln w="3175">
            <a:solidFill>
              <a:srgbClr val="8D0E57"/>
            </a:solid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AU" sz="1200"/>
              <a:t>Palliative Care Clinic Box </a:t>
            </a:r>
          </a:p>
          <a:p>
            <a:pPr algn="ctr"/>
            <a:r>
              <a:rPr lang="en-AU" sz="1200"/>
              <a:t>(contains resources for three families)</a:t>
            </a:r>
          </a:p>
        </p:txBody>
      </p:sp>
      <p:pic>
        <p:nvPicPr>
          <p:cNvPr id="4" name="Picture 6" descr="A group of colorful houses&#10;&#10;Description automatically generated">
            <a:extLst>
              <a:ext uri="{FF2B5EF4-FFF2-40B4-BE49-F238E27FC236}">
                <a16:creationId xmlns:a16="http://schemas.microsoft.com/office/drawing/2014/main" id="{F9BD2B0E-004F-6AFB-D475-7FAF7DD1706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0006" y="238485"/>
            <a:ext cx="1100194" cy="10923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56CBA0F-302E-5953-2702-C93B4F6578B9}"/>
              </a:ext>
            </a:extLst>
          </p:cNvPr>
          <p:cNvSpPr txBox="1"/>
          <p:nvPr/>
        </p:nvSpPr>
        <p:spPr>
          <a:xfrm>
            <a:off x="3048828" y="3244334"/>
            <a:ext cx="6097656" cy="369332"/>
          </a:xfrm>
          <a:prstGeom prst="rect">
            <a:avLst/>
          </a:prstGeom>
          <a:noFill/>
        </p:spPr>
        <p:txBody>
          <a:bodyPr wrap="square">
            <a:spAutoFit/>
          </a:bodyPr>
          <a:lstStyle/>
          <a:p>
            <a:r>
              <a:rPr lang="en-AU" b="0" i="0">
                <a:solidFill>
                  <a:srgbClr val="000000"/>
                </a:solidFill>
                <a:effectLst/>
                <a:latin typeface="Times New Roman" panose="02020603050405020304" pitchFamily="18" charset="0"/>
              </a:rPr>
              <a:t> </a:t>
            </a:r>
            <a:endParaRPr lang="en-AU"/>
          </a:p>
        </p:txBody>
      </p:sp>
    </p:spTree>
    <p:extLst>
      <p:ext uri="{BB962C8B-B14F-4D97-AF65-F5344CB8AC3E}">
        <p14:creationId xmlns:p14="http://schemas.microsoft.com/office/powerpoint/2010/main" val="1723783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605306" y="1416814"/>
            <a:ext cx="4125526" cy="701731"/>
          </a:xfrm>
        </p:spPr>
        <p:txBody>
          <a:bodyPr/>
          <a:lstStyle/>
          <a:p>
            <a:r>
              <a:rPr lang="en-AU"/>
              <a:t>Please note…</a:t>
            </a:r>
          </a:p>
        </p:txBody>
      </p:sp>
      <p:sp>
        <p:nvSpPr>
          <p:cNvPr id="5" name="Content Placeholder 4">
            <a:extLst>
              <a:ext uri="{FF2B5EF4-FFF2-40B4-BE49-F238E27FC236}">
                <a16:creationId xmlns:a16="http://schemas.microsoft.com/office/drawing/2014/main" id="{697A6C9C-B752-DDB4-A7A1-D9FC08B2CCEE}"/>
              </a:ext>
            </a:extLst>
          </p:cNvPr>
          <p:cNvSpPr>
            <a:spLocks noGrp="1"/>
          </p:cNvSpPr>
          <p:nvPr>
            <p:ph sz="half" idx="1"/>
          </p:nvPr>
        </p:nvSpPr>
        <p:spPr>
          <a:xfrm>
            <a:off x="605306" y="2378184"/>
            <a:ext cx="5490694" cy="3063002"/>
          </a:xfrm>
        </p:spPr>
        <p:txBody>
          <a:bodyPr>
            <a:normAutofit fontScale="92500" lnSpcReduction="20000"/>
          </a:bodyPr>
          <a:lstStyle/>
          <a:p>
            <a:pPr marL="0" indent="0">
              <a:buNone/>
            </a:pPr>
            <a:r>
              <a:rPr lang="en-AU" sz="2400"/>
              <a:t>Several of these resources have been produce with Torres Strait Islander specific artwork including:</a:t>
            </a:r>
          </a:p>
          <a:p>
            <a:pPr marL="285750" indent="-285750">
              <a:buFont typeface="Arial" panose="020B0604020202020204" pitchFamily="34" charset="0"/>
              <a:buChar char="•"/>
            </a:pPr>
            <a:r>
              <a:rPr lang="en-AU" sz="2400"/>
              <a:t>Introductory brochure</a:t>
            </a:r>
          </a:p>
          <a:p>
            <a:pPr marL="285750" indent="-285750">
              <a:buFont typeface="Arial" panose="020B0604020202020204" pitchFamily="34" charset="0"/>
              <a:buChar char="•"/>
            </a:pPr>
            <a:r>
              <a:rPr lang="en-AU" sz="2400"/>
              <a:t>Tip sheets</a:t>
            </a:r>
          </a:p>
          <a:p>
            <a:pPr marL="285750" indent="-285750">
              <a:buFont typeface="Arial" panose="020B0604020202020204" pitchFamily="34" charset="0"/>
              <a:buChar char="•"/>
            </a:pPr>
            <a:r>
              <a:rPr lang="en-AU" sz="2400"/>
              <a:t>Step-by-step guides</a:t>
            </a:r>
          </a:p>
          <a:p>
            <a:pPr marL="285750" indent="-285750">
              <a:buFont typeface="Arial" panose="020B0604020202020204" pitchFamily="34" charset="0"/>
              <a:buChar char="•"/>
            </a:pPr>
            <a:r>
              <a:rPr lang="en-AU" sz="2400"/>
              <a:t>Medicines book</a:t>
            </a:r>
          </a:p>
          <a:p>
            <a:pPr marL="285750" indent="-285750">
              <a:buFont typeface="Arial" panose="020B0604020202020204" pitchFamily="34" charset="0"/>
              <a:buChar char="•"/>
            </a:pPr>
            <a:r>
              <a:rPr lang="en-AU" sz="2400"/>
              <a:t>Wall chart</a:t>
            </a:r>
          </a:p>
        </p:txBody>
      </p:sp>
      <p:pic>
        <p:nvPicPr>
          <p:cNvPr id="4" name="Picture 3">
            <a:extLst>
              <a:ext uri="{FF2B5EF4-FFF2-40B4-BE49-F238E27FC236}">
                <a16:creationId xmlns:a16="http://schemas.microsoft.com/office/drawing/2014/main" id="{663A15C1-4416-36F0-DFAC-28BAC0F5BE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68509">
            <a:off x="6574721" y="1762605"/>
            <a:ext cx="2408188" cy="3429000"/>
          </a:xfrm>
          <a:prstGeom prst="rect">
            <a:avLst/>
          </a:prstGeom>
        </p:spPr>
      </p:pic>
      <p:pic>
        <p:nvPicPr>
          <p:cNvPr id="7" name="Picture 6">
            <a:extLst>
              <a:ext uri="{FF2B5EF4-FFF2-40B4-BE49-F238E27FC236}">
                <a16:creationId xmlns:a16="http://schemas.microsoft.com/office/drawing/2014/main" id="{23C31299-8399-6CDE-95F1-5BA96D42F2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2243" y="1695690"/>
            <a:ext cx="2347163" cy="3446623"/>
          </a:xfrm>
          <a:prstGeom prst="rect">
            <a:avLst/>
          </a:prstGeom>
        </p:spPr>
      </p:pic>
      <p:pic>
        <p:nvPicPr>
          <p:cNvPr id="9" name="Picture 8">
            <a:extLst>
              <a:ext uri="{FF2B5EF4-FFF2-40B4-BE49-F238E27FC236}">
                <a16:creationId xmlns:a16="http://schemas.microsoft.com/office/drawing/2014/main" id="{9A833E2C-3436-BCA4-F74E-CF292EE88C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99133">
            <a:off x="9397937" y="1879431"/>
            <a:ext cx="2386844" cy="3446622"/>
          </a:xfrm>
          <a:prstGeom prst="rect">
            <a:avLst/>
          </a:prstGeom>
        </p:spPr>
      </p:pic>
    </p:spTree>
    <p:extLst>
      <p:ext uri="{BB962C8B-B14F-4D97-AF65-F5344CB8AC3E}">
        <p14:creationId xmlns:p14="http://schemas.microsoft.com/office/powerpoint/2010/main" val="3238276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664769" y="957854"/>
            <a:ext cx="2853317" cy="701731"/>
          </a:xfrm>
        </p:spPr>
        <p:txBody>
          <a:bodyPr/>
          <a:lstStyle/>
          <a:p>
            <a:r>
              <a:rPr lang="en-AU"/>
              <a:t>Tip sheets</a:t>
            </a:r>
          </a:p>
        </p:txBody>
      </p:sp>
      <p:pic>
        <p:nvPicPr>
          <p:cNvPr id="6" name="Picture 5">
            <a:extLst>
              <a:ext uri="{FF2B5EF4-FFF2-40B4-BE49-F238E27FC236}">
                <a16:creationId xmlns:a16="http://schemas.microsoft.com/office/drawing/2014/main" id="{EB1A7F5D-BA28-4E71-47A6-92833DD6AA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769" y="2276857"/>
            <a:ext cx="2370820" cy="3357661"/>
          </a:xfrm>
          <a:prstGeom prst="rect">
            <a:avLst/>
          </a:prstGeom>
          <a:ln w="3175">
            <a:solidFill>
              <a:srgbClr val="8D0E57"/>
            </a:solidFill>
          </a:ln>
        </p:spPr>
      </p:pic>
      <p:pic>
        <p:nvPicPr>
          <p:cNvPr id="7" name="Picture 6">
            <a:extLst>
              <a:ext uri="{FF2B5EF4-FFF2-40B4-BE49-F238E27FC236}">
                <a16:creationId xmlns:a16="http://schemas.microsoft.com/office/drawing/2014/main" id="{3E6AEA7C-0273-C122-0BEF-CB9424563C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3564" y="2290539"/>
            <a:ext cx="2370820" cy="3364517"/>
          </a:xfrm>
          <a:prstGeom prst="rect">
            <a:avLst/>
          </a:prstGeom>
          <a:ln w="3175">
            <a:solidFill>
              <a:srgbClr val="8D0E57"/>
            </a:solidFill>
          </a:ln>
        </p:spPr>
      </p:pic>
      <p:pic>
        <p:nvPicPr>
          <p:cNvPr id="8" name="Picture 7">
            <a:extLst>
              <a:ext uri="{FF2B5EF4-FFF2-40B4-BE49-F238E27FC236}">
                <a16:creationId xmlns:a16="http://schemas.microsoft.com/office/drawing/2014/main" id="{71E7BAD4-8349-318B-0A07-B5555D7850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22359" y="2276857"/>
            <a:ext cx="2370821" cy="3343979"/>
          </a:xfrm>
          <a:prstGeom prst="rect">
            <a:avLst/>
          </a:prstGeom>
          <a:ln w="3175">
            <a:solidFill>
              <a:srgbClr val="8D0E57"/>
            </a:solidFill>
          </a:ln>
        </p:spPr>
      </p:pic>
      <p:pic>
        <p:nvPicPr>
          <p:cNvPr id="9" name="Picture 8">
            <a:extLst>
              <a:ext uri="{FF2B5EF4-FFF2-40B4-BE49-F238E27FC236}">
                <a16:creationId xmlns:a16="http://schemas.microsoft.com/office/drawing/2014/main" id="{8F3B5041-3381-0EE0-91D3-86DC780E2E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51154" y="2283697"/>
            <a:ext cx="2356348" cy="3343979"/>
          </a:xfrm>
          <a:prstGeom prst="rect">
            <a:avLst/>
          </a:prstGeom>
          <a:ln w="3175">
            <a:solidFill>
              <a:srgbClr val="8D0E57"/>
            </a:solidFill>
          </a:ln>
        </p:spPr>
      </p:pic>
      <p:pic>
        <p:nvPicPr>
          <p:cNvPr id="4" name="Picture 3">
            <a:extLst>
              <a:ext uri="{FF2B5EF4-FFF2-40B4-BE49-F238E27FC236}">
                <a16:creationId xmlns:a16="http://schemas.microsoft.com/office/drawing/2014/main" id="{858E6920-73C2-BD51-49FE-4FF6B182F2D8}"/>
              </a:ext>
            </a:extLst>
          </p:cNvPr>
          <p:cNvPicPr>
            <a:picLocks noChangeAspect="1"/>
          </p:cNvPicPr>
          <p:nvPr/>
        </p:nvPicPr>
        <p:blipFill rotWithShape="1">
          <a:blip r:embed="rId7" cstate="screen">
            <a:duotone>
              <a:schemeClr val="accent1">
                <a:shade val="45000"/>
                <a:satMod val="135000"/>
              </a:schemeClr>
              <a:prstClr val="white"/>
            </a:duotone>
            <a:extLst>
              <a:ext uri="{28A0092B-C50C-407E-A947-70E740481C1C}">
                <a14:useLocalDpi xmlns:a14="http://schemas.microsoft.com/office/drawing/2010/main"/>
              </a:ext>
            </a:extLst>
          </a:blip>
          <a:srcRect l="4232" t="-45395" b="-2"/>
          <a:stretch/>
        </p:blipFill>
        <p:spPr>
          <a:xfrm>
            <a:off x="727574" y="1751788"/>
            <a:ext cx="3851400" cy="139728"/>
          </a:xfrm>
          <a:prstGeom prst="rect">
            <a:avLst/>
          </a:prstGeom>
        </p:spPr>
      </p:pic>
    </p:spTree>
    <p:extLst>
      <p:ext uri="{BB962C8B-B14F-4D97-AF65-F5344CB8AC3E}">
        <p14:creationId xmlns:p14="http://schemas.microsoft.com/office/powerpoint/2010/main" val="1730381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332115" y="1304290"/>
            <a:ext cx="5500439" cy="701731"/>
          </a:xfrm>
        </p:spPr>
        <p:txBody>
          <a:bodyPr/>
          <a:lstStyle/>
          <a:p>
            <a:r>
              <a:rPr lang="en-AU"/>
              <a:t>Step-by-step guides</a:t>
            </a:r>
          </a:p>
        </p:txBody>
      </p:sp>
      <p:pic>
        <p:nvPicPr>
          <p:cNvPr id="6" name="Picture 5">
            <a:extLst>
              <a:ext uri="{FF2B5EF4-FFF2-40B4-BE49-F238E27FC236}">
                <a16:creationId xmlns:a16="http://schemas.microsoft.com/office/drawing/2014/main" id="{3CA906E3-7E30-3220-5A7F-C99DF65BD4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115" y="2897792"/>
            <a:ext cx="3572563" cy="2519272"/>
          </a:xfrm>
          <a:prstGeom prst="rect">
            <a:avLst/>
          </a:prstGeom>
          <a:ln w="3175">
            <a:solidFill>
              <a:srgbClr val="8D0E57"/>
            </a:solidFill>
          </a:ln>
        </p:spPr>
      </p:pic>
      <p:pic>
        <p:nvPicPr>
          <p:cNvPr id="7" name="Picture 6">
            <a:extLst>
              <a:ext uri="{FF2B5EF4-FFF2-40B4-BE49-F238E27FC236}">
                <a16:creationId xmlns:a16="http://schemas.microsoft.com/office/drawing/2014/main" id="{E342010D-2B2A-F40A-9C9C-C2193E3A9C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8045" y="2913060"/>
            <a:ext cx="3513390" cy="2488736"/>
          </a:xfrm>
          <a:prstGeom prst="rect">
            <a:avLst/>
          </a:prstGeom>
          <a:ln w="3175">
            <a:solidFill>
              <a:srgbClr val="8D0E57"/>
            </a:solidFill>
          </a:ln>
        </p:spPr>
      </p:pic>
      <p:pic>
        <p:nvPicPr>
          <p:cNvPr id="8" name="Picture 7">
            <a:extLst>
              <a:ext uri="{FF2B5EF4-FFF2-40B4-BE49-F238E27FC236}">
                <a16:creationId xmlns:a16="http://schemas.microsoft.com/office/drawing/2014/main" id="{2BEB19D0-2E14-ABC2-AF88-2555040A6F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4802" y="2897792"/>
            <a:ext cx="3535083" cy="2488736"/>
          </a:xfrm>
          <a:prstGeom prst="rect">
            <a:avLst/>
          </a:prstGeom>
          <a:ln w="3175">
            <a:solidFill>
              <a:srgbClr val="8D0E57"/>
            </a:solidFill>
          </a:ln>
        </p:spPr>
      </p:pic>
      <p:pic>
        <p:nvPicPr>
          <p:cNvPr id="3" name="Picture 2">
            <a:extLst>
              <a:ext uri="{FF2B5EF4-FFF2-40B4-BE49-F238E27FC236}">
                <a16:creationId xmlns:a16="http://schemas.microsoft.com/office/drawing/2014/main" id="{AF31A732-5A9A-6D81-A926-325E8CFB1B3C}"/>
              </a:ext>
            </a:extLst>
          </p:cNvPr>
          <p:cNvPicPr>
            <a:picLocks noChangeAspect="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l="4232" t="-45395" b="-2"/>
          <a:stretch/>
        </p:blipFill>
        <p:spPr>
          <a:xfrm>
            <a:off x="332115" y="2006021"/>
            <a:ext cx="5238173" cy="190040"/>
          </a:xfrm>
          <a:prstGeom prst="rect">
            <a:avLst/>
          </a:prstGeom>
        </p:spPr>
      </p:pic>
    </p:spTree>
    <p:extLst>
      <p:ext uri="{BB962C8B-B14F-4D97-AF65-F5344CB8AC3E}">
        <p14:creationId xmlns:p14="http://schemas.microsoft.com/office/powerpoint/2010/main" val="2052386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667660" y="924433"/>
            <a:ext cx="4474728" cy="701731"/>
          </a:xfrm>
        </p:spPr>
        <p:txBody>
          <a:bodyPr/>
          <a:lstStyle/>
          <a:p>
            <a:r>
              <a:rPr lang="en-AU"/>
              <a:t>Medicines book</a:t>
            </a:r>
          </a:p>
        </p:txBody>
      </p:sp>
      <p:pic>
        <p:nvPicPr>
          <p:cNvPr id="6" name="Picture 5">
            <a:extLst>
              <a:ext uri="{FF2B5EF4-FFF2-40B4-BE49-F238E27FC236}">
                <a16:creationId xmlns:a16="http://schemas.microsoft.com/office/drawing/2014/main" id="{16D97BC0-4B36-F878-4ACC-43E4C6384B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660" y="2340761"/>
            <a:ext cx="5138531" cy="3627198"/>
          </a:xfrm>
          <a:prstGeom prst="rect">
            <a:avLst/>
          </a:prstGeom>
          <a:ln w="3175">
            <a:solidFill>
              <a:srgbClr val="8D0E57"/>
            </a:solidFill>
          </a:ln>
        </p:spPr>
      </p:pic>
      <p:pic>
        <p:nvPicPr>
          <p:cNvPr id="7" name="Picture 6">
            <a:extLst>
              <a:ext uri="{FF2B5EF4-FFF2-40B4-BE49-F238E27FC236}">
                <a16:creationId xmlns:a16="http://schemas.microsoft.com/office/drawing/2014/main" id="{849ECE10-AEE7-E035-CD89-EF86C99F3C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367" y="2340761"/>
            <a:ext cx="5138531" cy="3640341"/>
          </a:xfrm>
          <a:prstGeom prst="rect">
            <a:avLst/>
          </a:prstGeom>
          <a:ln w="3175">
            <a:solidFill>
              <a:srgbClr val="8D0E57"/>
            </a:solidFill>
          </a:ln>
        </p:spPr>
      </p:pic>
      <p:pic>
        <p:nvPicPr>
          <p:cNvPr id="3" name="Picture 2">
            <a:extLst>
              <a:ext uri="{FF2B5EF4-FFF2-40B4-BE49-F238E27FC236}">
                <a16:creationId xmlns:a16="http://schemas.microsoft.com/office/drawing/2014/main" id="{D33B9037-C120-1086-C040-FF782ECDFA3A}"/>
              </a:ext>
            </a:extLst>
          </p:cNvPr>
          <p:cNvPicPr>
            <a:picLocks noChangeAspect="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l="4232" t="-45395" b="-2"/>
          <a:stretch/>
        </p:blipFill>
        <p:spPr>
          <a:xfrm>
            <a:off x="667660" y="1626164"/>
            <a:ext cx="4361540" cy="158236"/>
          </a:xfrm>
          <a:prstGeom prst="rect">
            <a:avLst/>
          </a:prstGeom>
        </p:spPr>
      </p:pic>
    </p:spTree>
    <p:extLst>
      <p:ext uri="{BB962C8B-B14F-4D97-AF65-F5344CB8AC3E}">
        <p14:creationId xmlns:p14="http://schemas.microsoft.com/office/powerpoint/2010/main" val="3019761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3F73C48-2247-8DC6-8430-0E1C0D57D08A}"/>
              </a:ext>
            </a:extLst>
          </p:cNvPr>
          <p:cNvGrpSpPr/>
          <p:nvPr/>
        </p:nvGrpSpPr>
        <p:grpSpPr>
          <a:xfrm rot="21188766">
            <a:off x="2921958" y="2895461"/>
            <a:ext cx="2416504" cy="2809012"/>
            <a:chOff x="636171" y="2420597"/>
            <a:chExt cx="1698859" cy="2060780"/>
          </a:xfrm>
        </p:grpSpPr>
        <p:pic>
          <p:nvPicPr>
            <p:cNvPr id="11" name="Picture 10">
              <a:extLst>
                <a:ext uri="{FF2B5EF4-FFF2-40B4-BE49-F238E27FC236}">
                  <a16:creationId xmlns:a16="http://schemas.microsoft.com/office/drawing/2014/main" id="{2953C5F3-E7AF-5C38-9847-02AF6B944E52}"/>
                </a:ext>
              </a:extLst>
            </p:cNvPr>
            <p:cNvPicPr>
              <a:picLocks noChangeAspect="1"/>
            </p:cNvPicPr>
            <p:nvPr/>
          </p:nvPicPr>
          <p:blipFill>
            <a:blip r:embed="rId3"/>
            <a:stretch>
              <a:fillRect/>
            </a:stretch>
          </p:blipFill>
          <p:spPr>
            <a:xfrm>
              <a:off x="637268" y="2420597"/>
              <a:ext cx="1686343" cy="522088"/>
            </a:xfrm>
            <a:prstGeom prst="rect">
              <a:avLst/>
            </a:prstGeom>
          </p:spPr>
        </p:pic>
        <p:pic>
          <p:nvPicPr>
            <p:cNvPr id="12" name="Picture 11">
              <a:extLst>
                <a:ext uri="{FF2B5EF4-FFF2-40B4-BE49-F238E27FC236}">
                  <a16:creationId xmlns:a16="http://schemas.microsoft.com/office/drawing/2014/main" id="{0A309427-A1F4-4F99-8F1E-E145A9FAF99E}"/>
                </a:ext>
              </a:extLst>
            </p:cNvPr>
            <p:cNvPicPr>
              <a:picLocks noChangeAspect="1"/>
            </p:cNvPicPr>
            <p:nvPr/>
          </p:nvPicPr>
          <p:blipFill>
            <a:blip r:embed="rId4"/>
            <a:stretch>
              <a:fillRect/>
            </a:stretch>
          </p:blipFill>
          <p:spPr>
            <a:xfrm>
              <a:off x="642430" y="2930182"/>
              <a:ext cx="1686342" cy="518267"/>
            </a:xfrm>
            <a:prstGeom prst="rect">
              <a:avLst/>
            </a:prstGeom>
          </p:spPr>
        </p:pic>
        <p:pic>
          <p:nvPicPr>
            <p:cNvPr id="13" name="Picture 12">
              <a:extLst>
                <a:ext uri="{FF2B5EF4-FFF2-40B4-BE49-F238E27FC236}">
                  <a16:creationId xmlns:a16="http://schemas.microsoft.com/office/drawing/2014/main" id="{2F7DC719-E22C-16A2-3942-F46BC0BD539C}"/>
                </a:ext>
              </a:extLst>
            </p:cNvPr>
            <p:cNvPicPr>
              <a:picLocks noChangeAspect="1"/>
            </p:cNvPicPr>
            <p:nvPr/>
          </p:nvPicPr>
          <p:blipFill>
            <a:blip r:embed="rId5"/>
            <a:stretch>
              <a:fillRect/>
            </a:stretch>
          </p:blipFill>
          <p:spPr>
            <a:xfrm>
              <a:off x="636171" y="3433005"/>
              <a:ext cx="1698859" cy="521122"/>
            </a:xfrm>
            <a:prstGeom prst="rect">
              <a:avLst/>
            </a:prstGeom>
          </p:spPr>
        </p:pic>
        <p:pic>
          <p:nvPicPr>
            <p:cNvPr id="14" name="Picture 13">
              <a:extLst>
                <a:ext uri="{FF2B5EF4-FFF2-40B4-BE49-F238E27FC236}">
                  <a16:creationId xmlns:a16="http://schemas.microsoft.com/office/drawing/2014/main" id="{3813BCBC-0304-6BCB-9E43-5187FBA60248}"/>
                </a:ext>
              </a:extLst>
            </p:cNvPr>
            <p:cNvPicPr>
              <a:picLocks noChangeAspect="1"/>
            </p:cNvPicPr>
            <p:nvPr/>
          </p:nvPicPr>
          <p:blipFill>
            <a:blip r:embed="rId6"/>
            <a:stretch>
              <a:fillRect/>
            </a:stretch>
          </p:blipFill>
          <p:spPr>
            <a:xfrm>
              <a:off x="642430" y="3956037"/>
              <a:ext cx="1686342" cy="525340"/>
            </a:xfrm>
            <a:prstGeom prst="rect">
              <a:avLst/>
            </a:prstGeom>
          </p:spPr>
        </p:pic>
      </p:grpSp>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632281" y="989402"/>
            <a:ext cx="8359596" cy="701731"/>
          </a:xfrm>
        </p:spPr>
        <p:txBody>
          <a:bodyPr/>
          <a:lstStyle/>
          <a:p>
            <a:r>
              <a:rPr lang="en-AU"/>
              <a:t>Colour-coded labelling system</a:t>
            </a:r>
          </a:p>
        </p:txBody>
      </p:sp>
      <p:grpSp>
        <p:nvGrpSpPr>
          <p:cNvPr id="6" name="Group 5">
            <a:extLst>
              <a:ext uri="{FF2B5EF4-FFF2-40B4-BE49-F238E27FC236}">
                <a16:creationId xmlns:a16="http://schemas.microsoft.com/office/drawing/2014/main" id="{D03462C6-42FE-6A61-3525-6D41E15E62B7}"/>
              </a:ext>
            </a:extLst>
          </p:cNvPr>
          <p:cNvGrpSpPr/>
          <p:nvPr/>
        </p:nvGrpSpPr>
        <p:grpSpPr>
          <a:xfrm>
            <a:off x="726159" y="2509055"/>
            <a:ext cx="2465863" cy="2311151"/>
            <a:chOff x="2855221" y="697698"/>
            <a:chExt cx="1703181" cy="1548100"/>
          </a:xfrm>
        </p:grpSpPr>
        <p:pic>
          <p:nvPicPr>
            <p:cNvPr id="7" name="Picture 6">
              <a:extLst>
                <a:ext uri="{FF2B5EF4-FFF2-40B4-BE49-F238E27FC236}">
                  <a16:creationId xmlns:a16="http://schemas.microsoft.com/office/drawing/2014/main" id="{75F4B3BD-267C-6F62-5C81-D085772F3A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55927" y="697698"/>
              <a:ext cx="1702475" cy="518145"/>
            </a:xfrm>
            <a:prstGeom prst="rect">
              <a:avLst/>
            </a:prstGeom>
          </p:spPr>
        </p:pic>
        <p:pic>
          <p:nvPicPr>
            <p:cNvPr id="8" name="Picture 7">
              <a:extLst>
                <a:ext uri="{FF2B5EF4-FFF2-40B4-BE49-F238E27FC236}">
                  <a16:creationId xmlns:a16="http://schemas.microsoft.com/office/drawing/2014/main" id="{301D2C8B-CD46-E385-451C-3B82C3610985}"/>
                </a:ext>
              </a:extLst>
            </p:cNvPr>
            <p:cNvPicPr>
              <a:picLocks noChangeAspect="1"/>
            </p:cNvPicPr>
            <p:nvPr/>
          </p:nvPicPr>
          <p:blipFill>
            <a:blip r:embed="rId8"/>
            <a:stretch>
              <a:fillRect/>
            </a:stretch>
          </p:blipFill>
          <p:spPr>
            <a:xfrm>
              <a:off x="2855221" y="1218167"/>
              <a:ext cx="1702475" cy="521812"/>
            </a:xfrm>
            <a:prstGeom prst="rect">
              <a:avLst/>
            </a:prstGeom>
          </p:spPr>
        </p:pic>
        <p:pic>
          <p:nvPicPr>
            <p:cNvPr id="9" name="Picture 8">
              <a:extLst>
                <a:ext uri="{FF2B5EF4-FFF2-40B4-BE49-F238E27FC236}">
                  <a16:creationId xmlns:a16="http://schemas.microsoft.com/office/drawing/2014/main" id="{8E263802-2D8A-9905-EBF6-EB66BC6E77D6}"/>
                </a:ext>
              </a:extLst>
            </p:cNvPr>
            <p:cNvPicPr>
              <a:picLocks noChangeAspect="1"/>
            </p:cNvPicPr>
            <p:nvPr/>
          </p:nvPicPr>
          <p:blipFill>
            <a:blip r:embed="rId9"/>
            <a:stretch>
              <a:fillRect/>
            </a:stretch>
          </p:blipFill>
          <p:spPr>
            <a:xfrm>
              <a:off x="2855221" y="1734316"/>
              <a:ext cx="1703181" cy="511482"/>
            </a:xfrm>
            <a:prstGeom prst="rect">
              <a:avLst/>
            </a:prstGeom>
          </p:spPr>
        </p:pic>
      </p:grpSp>
      <p:pic>
        <p:nvPicPr>
          <p:cNvPr id="15" name="Picture 14">
            <a:extLst>
              <a:ext uri="{FF2B5EF4-FFF2-40B4-BE49-F238E27FC236}">
                <a16:creationId xmlns:a16="http://schemas.microsoft.com/office/drawing/2014/main" id="{074FE06E-E59D-B081-57A8-C526290FFC0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94563" y="2509055"/>
            <a:ext cx="4767807" cy="3352274"/>
          </a:xfrm>
          <a:prstGeom prst="rect">
            <a:avLst/>
          </a:prstGeom>
          <a:ln w="3175">
            <a:solidFill>
              <a:srgbClr val="8D0E57"/>
            </a:solidFill>
          </a:ln>
        </p:spPr>
      </p:pic>
      <p:sp>
        <p:nvSpPr>
          <p:cNvPr id="17" name="TextBox 16">
            <a:extLst>
              <a:ext uri="{FF2B5EF4-FFF2-40B4-BE49-F238E27FC236}">
                <a16:creationId xmlns:a16="http://schemas.microsoft.com/office/drawing/2014/main" id="{9562C7EF-FD7D-C511-6556-0843697B35A8}"/>
              </a:ext>
            </a:extLst>
          </p:cNvPr>
          <p:cNvSpPr txBox="1"/>
          <p:nvPr/>
        </p:nvSpPr>
        <p:spPr>
          <a:xfrm>
            <a:off x="726159" y="2216320"/>
            <a:ext cx="1114088" cy="276999"/>
          </a:xfrm>
          <a:prstGeom prst="rect">
            <a:avLst/>
          </a:prstGeom>
          <a:solidFill>
            <a:srgbClr val="8D0E57"/>
          </a:solidFill>
          <a:ln>
            <a:solidFill>
              <a:srgbClr val="8D0E57"/>
            </a:solidFill>
          </a:ln>
        </p:spPr>
        <p:txBody>
          <a:bodyPr wrap="none" rtlCol="0">
            <a:spAutoFit/>
          </a:bodyPr>
          <a:lstStyle/>
          <a:p>
            <a:r>
              <a:rPr lang="en-AU" sz="1200">
                <a:solidFill>
                  <a:schemeClr val="bg1"/>
                </a:solidFill>
              </a:rPr>
              <a:t>Syringe labels</a:t>
            </a:r>
          </a:p>
        </p:txBody>
      </p:sp>
      <p:sp>
        <p:nvSpPr>
          <p:cNvPr id="18" name="TextBox 17">
            <a:extLst>
              <a:ext uri="{FF2B5EF4-FFF2-40B4-BE49-F238E27FC236}">
                <a16:creationId xmlns:a16="http://schemas.microsoft.com/office/drawing/2014/main" id="{930BA5A4-6230-1D04-5B16-CB2DEF7002AE}"/>
              </a:ext>
            </a:extLst>
          </p:cNvPr>
          <p:cNvSpPr txBox="1"/>
          <p:nvPr/>
        </p:nvSpPr>
        <p:spPr>
          <a:xfrm>
            <a:off x="6694563" y="2216321"/>
            <a:ext cx="990938" cy="276999"/>
          </a:xfrm>
          <a:prstGeom prst="rect">
            <a:avLst/>
          </a:prstGeom>
          <a:solidFill>
            <a:srgbClr val="8D0E57"/>
          </a:solidFill>
          <a:ln>
            <a:solidFill>
              <a:srgbClr val="8D0E57"/>
            </a:solidFill>
          </a:ln>
        </p:spPr>
        <p:txBody>
          <a:bodyPr wrap="square" rtlCol="0">
            <a:spAutoFit/>
          </a:bodyPr>
          <a:lstStyle/>
          <a:p>
            <a:r>
              <a:rPr lang="en-AU" sz="1200">
                <a:solidFill>
                  <a:schemeClr val="bg1"/>
                </a:solidFill>
              </a:rPr>
              <a:t>Fridge chart</a:t>
            </a:r>
          </a:p>
        </p:txBody>
      </p:sp>
      <p:pic>
        <p:nvPicPr>
          <p:cNvPr id="3" name="Picture 2">
            <a:extLst>
              <a:ext uri="{FF2B5EF4-FFF2-40B4-BE49-F238E27FC236}">
                <a16:creationId xmlns:a16="http://schemas.microsoft.com/office/drawing/2014/main" id="{7ECD75C5-058A-665B-CEDD-C773417FA63A}"/>
              </a:ext>
            </a:extLst>
          </p:cNvPr>
          <p:cNvPicPr>
            <a:picLocks noChangeAspect="1"/>
          </p:cNvPicPr>
          <p:nvPr/>
        </p:nvPicPr>
        <p:blipFill rotWithShape="1">
          <a:blip r:embed="rId11" cstate="screen">
            <a:duotone>
              <a:schemeClr val="accent1">
                <a:shade val="45000"/>
                <a:satMod val="135000"/>
              </a:schemeClr>
              <a:prstClr val="white"/>
            </a:duotone>
            <a:extLst>
              <a:ext uri="{28A0092B-C50C-407E-A947-70E740481C1C}">
                <a14:useLocalDpi xmlns:a14="http://schemas.microsoft.com/office/drawing/2010/main"/>
              </a:ext>
            </a:extLst>
          </a:blip>
          <a:srcRect l="4232" t="-45395" b="-2"/>
          <a:stretch/>
        </p:blipFill>
        <p:spPr>
          <a:xfrm>
            <a:off x="726159" y="1633577"/>
            <a:ext cx="5137068" cy="186372"/>
          </a:xfrm>
          <a:prstGeom prst="rect">
            <a:avLst/>
          </a:prstGeom>
        </p:spPr>
      </p:pic>
    </p:spTree>
    <p:extLst>
      <p:ext uri="{BB962C8B-B14F-4D97-AF65-F5344CB8AC3E}">
        <p14:creationId xmlns:p14="http://schemas.microsoft.com/office/powerpoint/2010/main" val="477221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idx="4294967295"/>
          </p:nvPr>
        </p:nvSpPr>
        <p:spPr>
          <a:xfrm>
            <a:off x="581310" y="2164007"/>
            <a:ext cx="4204252" cy="1200329"/>
          </a:xfrm>
          <a:prstGeom prst="rect">
            <a:avLst/>
          </a:prstGeom>
        </p:spPr>
        <p:txBody>
          <a:bodyPr wrap="square">
            <a:spAutoFit/>
          </a:bodyPr>
          <a:lstStyle/>
          <a:p>
            <a:r>
              <a:rPr lang="en-AU"/>
              <a:t>Short training videos for carers</a:t>
            </a:r>
          </a:p>
        </p:txBody>
      </p:sp>
      <p:pic>
        <p:nvPicPr>
          <p:cNvPr id="8" name="Picture 7">
            <a:extLst>
              <a:ext uri="{FF2B5EF4-FFF2-40B4-BE49-F238E27FC236}">
                <a16:creationId xmlns:a16="http://schemas.microsoft.com/office/drawing/2014/main" id="{69A6EC8C-6E01-59C6-E794-2D9A754BD066}"/>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4232" t="-45395" b="-2"/>
          <a:stretch/>
        </p:blipFill>
        <p:spPr>
          <a:xfrm>
            <a:off x="581310" y="3423801"/>
            <a:ext cx="3851400" cy="139728"/>
          </a:xfrm>
          <a:prstGeom prst="rect">
            <a:avLst/>
          </a:prstGeom>
        </p:spPr>
      </p:pic>
      <p:grpSp>
        <p:nvGrpSpPr>
          <p:cNvPr id="9" name="Group 8">
            <a:extLst>
              <a:ext uri="{FF2B5EF4-FFF2-40B4-BE49-F238E27FC236}">
                <a16:creationId xmlns:a16="http://schemas.microsoft.com/office/drawing/2014/main" id="{593217C2-7252-C26D-E03A-05AC8FD49E42}"/>
              </a:ext>
            </a:extLst>
          </p:cNvPr>
          <p:cNvGrpSpPr/>
          <p:nvPr/>
        </p:nvGrpSpPr>
        <p:grpSpPr>
          <a:xfrm>
            <a:off x="581310" y="5258995"/>
            <a:ext cx="617602" cy="612825"/>
            <a:chOff x="9893704" y="1983345"/>
            <a:chExt cx="870592" cy="870592"/>
          </a:xfrm>
        </p:grpSpPr>
        <p:sp>
          <p:nvSpPr>
            <p:cNvPr id="10" name="Oval 9">
              <a:extLst>
                <a:ext uri="{FF2B5EF4-FFF2-40B4-BE49-F238E27FC236}">
                  <a16:creationId xmlns:a16="http://schemas.microsoft.com/office/drawing/2014/main" id="{AECF40E6-CDD1-42D1-E2DC-516281614CA2}"/>
                </a:ext>
              </a:extLst>
            </p:cNvPr>
            <p:cNvSpPr/>
            <p:nvPr/>
          </p:nvSpPr>
          <p:spPr>
            <a:xfrm>
              <a:off x="9893704" y="1983345"/>
              <a:ext cx="870592" cy="87059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DAC2E35B-8472-2A9F-625C-0A0BE4C13E2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32592" y="2116876"/>
              <a:ext cx="603529" cy="603529"/>
            </a:xfrm>
            <a:prstGeom prst="rect">
              <a:avLst/>
            </a:prstGeom>
          </p:spPr>
        </p:pic>
      </p:grpSp>
      <p:sp>
        <p:nvSpPr>
          <p:cNvPr id="12" name="TextBox 11">
            <a:extLst>
              <a:ext uri="{FF2B5EF4-FFF2-40B4-BE49-F238E27FC236}">
                <a16:creationId xmlns:a16="http://schemas.microsoft.com/office/drawing/2014/main" id="{C9EDF69C-8E31-A7F2-798F-F4102030AAAC}"/>
              </a:ext>
            </a:extLst>
          </p:cNvPr>
          <p:cNvSpPr txBox="1"/>
          <p:nvPr/>
        </p:nvSpPr>
        <p:spPr>
          <a:xfrm>
            <a:off x="1324953" y="5242241"/>
            <a:ext cx="3460609" cy="646331"/>
          </a:xfrm>
          <a:prstGeom prst="rect">
            <a:avLst/>
          </a:prstGeom>
          <a:noFill/>
        </p:spPr>
        <p:txBody>
          <a:bodyPr wrap="square" rtlCol="0">
            <a:spAutoFit/>
          </a:bodyPr>
          <a:lstStyle/>
          <a:p>
            <a:r>
              <a:rPr lang="en-AU" b="1"/>
              <a:t>Available to watch</a:t>
            </a:r>
          </a:p>
          <a:p>
            <a:r>
              <a:rPr lang="en-AU" b="1">
                <a:hlinkClick r:id="rId6">
                  <a:extLst>
                    <a:ext uri="{A12FA001-AC4F-418D-AE19-62706E023703}">
                      <ahyp:hlinkClr xmlns:ahyp="http://schemas.microsoft.com/office/drawing/2018/hyperlinkcolor" val="tx"/>
                    </a:ext>
                  </a:extLst>
                </a:hlinkClick>
              </a:rPr>
              <a:t>caringathomeproject.com.au</a:t>
            </a:r>
            <a:endParaRPr lang="en-AU" b="1"/>
          </a:p>
        </p:txBody>
      </p:sp>
      <p:pic>
        <p:nvPicPr>
          <p:cNvPr id="7" name="Picture 6">
            <a:extLst>
              <a:ext uri="{FF2B5EF4-FFF2-40B4-BE49-F238E27FC236}">
                <a16:creationId xmlns:a16="http://schemas.microsoft.com/office/drawing/2014/main" id="{AE8FB6DE-9A5F-70F5-61F2-5D9EABB73143}"/>
              </a:ext>
            </a:extLst>
          </p:cNvPr>
          <p:cNvPicPr>
            <a:picLocks noChangeAspect="1"/>
          </p:cNvPicPr>
          <p:nvPr/>
        </p:nvPicPr>
        <p:blipFill>
          <a:blip r:embed="rId7"/>
          <a:stretch>
            <a:fillRect/>
          </a:stretch>
        </p:blipFill>
        <p:spPr>
          <a:xfrm>
            <a:off x="5045274" y="754328"/>
            <a:ext cx="6967444" cy="5117492"/>
          </a:xfrm>
          <a:prstGeom prst="rect">
            <a:avLst/>
          </a:prstGeom>
        </p:spPr>
      </p:pic>
      <p:pic>
        <p:nvPicPr>
          <p:cNvPr id="3" name="Picture 6" descr="A group of colorful houses&#10;&#10;Description automatically generated">
            <a:extLst>
              <a:ext uri="{FF2B5EF4-FFF2-40B4-BE49-F238E27FC236}">
                <a16:creationId xmlns:a16="http://schemas.microsoft.com/office/drawing/2014/main" id="{B5C79AFD-A824-AA61-BB6D-4ABC091B930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81310" y="353381"/>
            <a:ext cx="1028829" cy="102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690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466958" y="1784687"/>
            <a:ext cx="5629042" cy="1311128"/>
          </a:xfrm>
          <a:prstGeom prst="rect">
            <a:avLst/>
          </a:prstGeom>
        </p:spPr>
        <p:txBody>
          <a:bodyPr wrap="square">
            <a:spAutoFit/>
          </a:bodyPr>
          <a:lstStyle/>
          <a:p>
            <a:r>
              <a:rPr lang="en-AU"/>
              <a:t>Short training videos for carers with voiceover</a:t>
            </a:r>
          </a:p>
        </p:txBody>
      </p:sp>
      <p:sp>
        <p:nvSpPr>
          <p:cNvPr id="3" name="Content Placeholder 2">
            <a:extLst>
              <a:ext uri="{FF2B5EF4-FFF2-40B4-BE49-F238E27FC236}">
                <a16:creationId xmlns:a16="http://schemas.microsoft.com/office/drawing/2014/main" id="{96ECD0B2-1997-F436-AA3E-D15506E24E09}"/>
              </a:ext>
            </a:extLst>
          </p:cNvPr>
          <p:cNvSpPr>
            <a:spLocks noGrp="1"/>
          </p:cNvSpPr>
          <p:nvPr>
            <p:ph sz="half" idx="1"/>
          </p:nvPr>
        </p:nvSpPr>
        <p:spPr>
          <a:xfrm>
            <a:off x="6558374" y="1901716"/>
            <a:ext cx="3927409" cy="3793319"/>
          </a:xfrm>
        </p:spPr>
        <p:txBody>
          <a:bodyPr>
            <a:normAutofit fontScale="92500" lnSpcReduction="10000"/>
          </a:bodyPr>
          <a:lstStyle/>
          <a:p>
            <a:r>
              <a:rPr lang="en-AU"/>
              <a:t>Creole (Torres Strait)</a:t>
            </a:r>
          </a:p>
          <a:p>
            <a:r>
              <a:rPr lang="en-AU" err="1"/>
              <a:t>Eastside</a:t>
            </a:r>
            <a:r>
              <a:rPr lang="en-AU"/>
              <a:t> Kriol (NT)</a:t>
            </a:r>
          </a:p>
          <a:p>
            <a:r>
              <a:rPr lang="en-AU"/>
              <a:t>Kriol (WA)</a:t>
            </a:r>
          </a:p>
          <a:p>
            <a:r>
              <a:rPr lang="en-AU"/>
              <a:t>Martu (WA)</a:t>
            </a:r>
          </a:p>
          <a:p>
            <a:r>
              <a:rPr lang="en-AU"/>
              <a:t>Murrinh Patha (NT)</a:t>
            </a:r>
          </a:p>
          <a:p>
            <a:r>
              <a:rPr lang="en-AU"/>
              <a:t>Ngaanyatjarra (NT)</a:t>
            </a:r>
          </a:p>
          <a:p>
            <a:r>
              <a:rPr lang="en-AU" err="1"/>
              <a:t>Pitjanjatjara</a:t>
            </a:r>
            <a:r>
              <a:rPr lang="en-AU"/>
              <a:t> (NT)</a:t>
            </a:r>
          </a:p>
          <a:p>
            <a:r>
              <a:rPr lang="en-AU"/>
              <a:t>Warlpiri (NT)</a:t>
            </a:r>
          </a:p>
          <a:p>
            <a:r>
              <a:rPr lang="en-AU"/>
              <a:t>Yolngu </a:t>
            </a:r>
            <a:r>
              <a:rPr lang="en-AU" err="1"/>
              <a:t>Matha</a:t>
            </a:r>
            <a:r>
              <a:rPr lang="en-AU"/>
              <a:t> (NT)</a:t>
            </a:r>
          </a:p>
          <a:p>
            <a:endParaRPr lang="en-AU"/>
          </a:p>
        </p:txBody>
      </p:sp>
      <p:pic>
        <p:nvPicPr>
          <p:cNvPr id="8" name="Picture 7">
            <a:extLst>
              <a:ext uri="{FF2B5EF4-FFF2-40B4-BE49-F238E27FC236}">
                <a16:creationId xmlns:a16="http://schemas.microsoft.com/office/drawing/2014/main" id="{69A6EC8C-6E01-59C6-E794-2D9A754BD066}"/>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4232" t="-45395" b="-2"/>
          <a:stretch/>
        </p:blipFill>
        <p:spPr>
          <a:xfrm>
            <a:off x="581310" y="3798376"/>
            <a:ext cx="3851400" cy="139728"/>
          </a:xfrm>
          <a:prstGeom prst="rect">
            <a:avLst/>
          </a:prstGeom>
        </p:spPr>
      </p:pic>
      <p:grpSp>
        <p:nvGrpSpPr>
          <p:cNvPr id="9" name="Group 8">
            <a:extLst>
              <a:ext uri="{FF2B5EF4-FFF2-40B4-BE49-F238E27FC236}">
                <a16:creationId xmlns:a16="http://schemas.microsoft.com/office/drawing/2014/main" id="{593217C2-7252-C26D-E03A-05AC8FD49E42}"/>
              </a:ext>
            </a:extLst>
          </p:cNvPr>
          <p:cNvGrpSpPr/>
          <p:nvPr/>
        </p:nvGrpSpPr>
        <p:grpSpPr>
          <a:xfrm>
            <a:off x="654554" y="4919076"/>
            <a:ext cx="617602" cy="612825"/>
            <a:chOff x="9893704" y="1983345"/>
            <a:chExt cx="870592" cy="870592"/>
          </a:xfrm>
        </p:grpSpPr>
        <p:sp>
          <p:nvSpPr>
            <p:cNvPr id="10" name="Oval 9">
              <a:extLst>
                <a:ext uri="{FF2B5EF4-FFF2-40B4-BE49-F238E27FC236}">
                  <a16:creationId xmlns:a16="http://schemas.microsoft.com/office/drawing/2014/main" id="{AECF40E6-CDD1-42D1-E2DC-516281614CA2}"/>
                </a:ext>
              </a:extLst>
            </p:cNvPr>
            <p:cNvSpPr/>
            <p:nvPr/>
          </p:nvSpPr>
          <p:spPr>
            <a:xfrm>
              <a:off x="9893704" y="1983345"/>
              <a:ext cx="870592" cy="87059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DAC2E35B-8472-2A9F-625C-0A0BE4C13E2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32592" y="2116876"/>
              <a:ext cx="603529" cy="603529"/>
            </a:xfrm>
            <a:prstGeom prst="rect">
              <a:avLst/>
            </a:prstGeom>
          </p:spPr>
        </p:pic>
      </p:grpSp>
      <p:sp>
        <p:nvSpPr>
          <p:cNvPr id="12" name="TextBox 11">
            <a:extLst>
              <a:ext uri="{FF2B5EF4-FFF2-40B4-BE49-F238E27FC236}">
                <a16:creationId xmlns:a16="http://schemas.microsoft.com/office/drawing/2014/main" id="{C9EDF69C-8E31-A7F2-798F-F4102030AAAC}"/>
              </a:ext>
            </a:extLst>
          </p:cNvPr>
          <p:cNvSpPr txBox="1"/>
          <p:nvPr/>
        </p:nvSpPr>
        <p:spPr>
          <a:xfrm>
            <a:off x="1388914" y="4902322"/>
            <a:ext cx="3460609" cy="646331"/>
          </a:xfrm>
          <a:prstGeom prst="rect">
            <a:avLst/>
          </a:prstGeom>
          <a:noFill/>
        </p:spPr>
        <p:txBody>
          <a:bodyPr wrap="square" rtlCol="0">
            <a:spAutoFit/>
          </a:bodyPr>
          <a:lstStyle/>
          <a:p>
            <a:r>
              <a:rPr lang="en-AU" b="1"/>
              <a:t>Available to watch</a:t>
            </a:r>
          </a:p>
          <a:p>
            <a:r>
              <a:rPr lang="en-AU" b="1">
                <a:hlinkClick r:id="rId6">
                  <a:extLst>
                    <a:ext uri="{A12FA001-AC4F-418D-AE19-62706E023703}">
                      <ahyp:hlinkClr xmlns:ahyp="http://schemas.microsoft.com/office/drawing/2018/hyperlinkcolor" val="tx"/>
                    </a:ext>
                  </a:extLst>
                </a:hlinkClick>
              </a:rPr>
              <a:t>caringathomeproject.com.au</a:t>
            </a:r>
            <a:endParaRPr lang="en-AU" b="1"/>
          </a:p>
        </p:txBody>
      </p:sp>
    </p:spTree>
    <p:extLst>
      <p:ext uri="{BB962C8B-B14F-4D97-AF65-F5344CB8AC3E}">
        <p14:creationId xmlns:p14="http://schemas.microsoft.com/office/powerpoint/2010/main" val="263571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09EB-CEA8-5116-E094-D094E7074CAC}"/>
              </a:ext>
            </a:extLst>
          </p:cNvPr>
          <p:cNvSpPr>
            <a:spLocks noGrp="1"/>
          </p:cNvSpPr>
          <p:nvPr>
            <p:ph type="title"/>
          </p:nvPr>
        </p:nvSpPr>
        <p:spPr>
          <a:xfrm>
            <a:off x="514080" y="2468737"/>
            <a:ext cx="4483433" cy="1920526"/>
          </a:xfrm>
        </p:spPr>
        <p:txBody>
          <a:bodyPr/>
          <a:lstStyle/>
          <a:p>
            <a:r>
              <a:rPr lang="en-AU"/>
              <a:t>Why is </a:t>
            </a:r>
            <a:r>
              <a:rPr lang="en-AU" err="1"/>
              <a:t>caring@home</a:t>
            </a:r>
            <a:r>
              <a:rPr lang="en-AU"/>
              <a:t> important?</a:t>
            </a:r>
          </a:p>
        </p:txBody>
      </p:sp>
      <p:pic>
        <p:nvPicPr>
          <p:cNvPr id="7" name="Online Media 1" title="VIDEO 1 caring@home Care for your loved one at home">
            <a:hlinkClick r:id="" action="ppaction://media"/>
            <a:extLst>
              <a:ext uri="{FF2B5EF4-FFF2-40B4-BE49-F238E27FC236}">
                <a16:creationId xmlns:a16="http://schemas.microsoft.com/office/drawing/2014/main" id="{A2E87834-3877-DB7F-E1CC-6F46FA729BB0}"/>
              </a:ext>
            </a:extLst>
          </p:cNvPr>
          <p:cNvPicPr>
            <a:picLocks noRot="1" noChangeAspect="1"/>
          </p:cNvPicPr>
          <p:nvPr>
            <a:videoFile r:link="rId1"/>
          </p:nvPr>
        </p:nvPicPr>
        <p:blipFill>
          <a:blip r:embed="rId4"/>
          <a:stretch>
            <a:fillRect/>
          </a:stretch>
        </p:blipFill>
        <p:spPr>
          <a:xfrm>
            <a:off x="5367945" y="1885179"/>
            <a:ext cx="5868684" cy="3306301"/>
          </a:xfrm>
          <a:prstGeom prst="rect">
            <a:avLst/>
          </a:prstGeom>
        </p:spPr>
      </p:pic>
    </p:spTree>
    <p:extLst>
      <p:ext uri="{BB962C8B-B14F-4D97-AF65-F5344CB8AC3E}">
        <p14:creationId xmlns:p14="http://schemas.microsoft.com/office/powerpoint/2010/main" val="100989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595561" y="1516206"/>
            <a:ext cx="2783743" cy="701731"/>
          </a:xfrm>
        </p:spPr>
        <p:txBody>
          <a:bodyPr/>
          <a:lstStyle/>
          <a:p>
            <a:r>
              <a:rPr lang="en-AU"/>
              <a:t>Feedback</a:t>
            </a:r>
          </a:p>
        </p:txBody>
      </p:sp>
      <p:sp>
        <p:nvSpPr>
          <p:cNvPr id="6" name="Content Placeholder 2">
            <a:extLst>
              <a:ext uri="{FF2B5EF4-FFF2-40B4-BE49-F238E27FC236}">
                <a16:creationId xmlns:a16="http://schemas.microsoft.com/office/drawing/2014/main" id="{584A7047-E8B0-3AF8-60E6-774D02439B4A}"/>
              </a:ext>
            </a:extLst>
          </p:cNvPr>
          <p:cNvSpPr>
            <a:spLocks noGrp="1"/>
          </p:cNvSpPr>
          <p:nvPr>
            <p:ph sz="half" idx="1"/>
          </p:nvPr>
        </p:nvSpPr>
        <p:spPr>
          <a:xfrm>
            <a:off x="595561" y="2390775"/>
            <a:ext cx="11232004" cy="3771486"/>
          </a:xfrm>
        </p:spPr>
        <p:txBody>
          <a:bodyPr>
            <a:normAutofit/>
          </a:bodyPr>
          <a:lstStyle/>
          <a:p>
            <a:pPr marL="0" indent="0">
              <a:spcAft>
                <a:spcPts val="600"/>
              </a:spcAft>
              <a:buNone/>
            </a:pPr>
            <a:r>
              <a:rPr lang="en-AU" sz="1500"/>
              <a:t>“I am just emailing you to say that I received six carers' packages from </a:t>
            </a:r>
            <a:r>
              <a:rPr lang="en-AU" sz="1500" err="1"/>
              <a:t>caring@home</a:t>
            </a:r>
            <a:r>
              <a:rPr lang="en-AU" sz="1500"/>
              <a:t> last week. Our healthcare staff have expressed </a:t>
            </a:r>
            <a:r>
              <a:rPr lang="en-AU" sz="1500" b="1"/>
              <a:t>how comprehensive and useful these packs appear to be.</a:t>
            </a:r>
            <a:endParaRPr lang="en-AU" sz="1500"/>
          </a:p>
          <a:p>
            <a:pPr marL="0" indent="0">
              <a:spcAft>
                <a:spcPts val="600"/>
              </a:spcAft>
              <a:buNone/>
            </a:pPr>
            <a:r>
              <a:rPr lang="en-AU" sz="1500"/>
              <a:t>Yesterday my colleague used a package with a family who took their mum home for a home death and the feedback from the family was great. They were able to go through the information and practise overnight with the equipment supplied, whilst their mum remained in hospital. </a:t>
            </a:r>
          </a:p>
          <a:p>
            <a:pPr marL="0" indent="0">
              <a:spcAft>
                <a:spcPts val="600"/>
              </a:spcAft>
              <a:buNone/>
            </a:pPr>
            <a:r>
              <a:rPr lang="en-AU" sz="1500"/>
              <a:t>My colleague returned to the ward this morning and the family were able to demonstrate how to do everything on the (competency) checklist you provided. In summary, this is an amazing resource for patients, carers and nurses."</a:t>
            </a:r>
          </a:p>
          <a:p>
            <a:pPr marL="0" indent="0">
              <a:spcAft>
                <a:spcPts val="600"/>
              </a:spcAft>
              <a:buNone/>
            </a:pPr>
            <a:r>
              <a:rPr lang="en-AU" sz="1500" b="1" i="1"/>
              <a:t>Palliative Care CNC, NSW</a:t>
            </a:r>
          </a:p>
        </p:txBody>
      </p:sp>
    </p:spTree>
    <p:extLst>
      <p:ext uri="{BB962C8B-B14F-4D97-AF65-F5344CB8AC3E}">
        <p14:creationId xmlns:p14="http://schemas.microsoft.com/office/powerpoint/2010/main" val="3147013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09EB-CEA8-5116-E094-D094E7074CAC}"/>
              </a:ext>
            </a:extLst>
          </p:cNvPr>
          <p:cNvSpPr>
            <a:spLocks noGrp="1"/>
          </p:cNvSpPr>
          <p:nvPr>
            <p:ph type="title"/>
          </p:nvPr>
        </p:nvSpPr>
        <p:spPr>
          <a:xfrm>
            <a:off x="522854" y="3037314"/>
            <a:ext cx="4337381" cy="783372"/>
          </a:xfrm>
        </p:spPr>
        <p:txBody>
          <a:bodyPr/>
          <a:lstStyle/>
          <a:p>
            <a:r>
              <a:rPr lang="en-AU"/>
              <a:t>So let’s chat…</a:t>
            </a:r>
          </a:p>
        </p:txBody>
      </p:sp>
      <p:pic>
        <p:nvPicPr>
          <p:cNvPr id="7" name="Picture 6">
            <a:extLst>
              <a:ext uri="{FF2B5EF4-FFF2-40B4-BE49-F238E27FC236}">
                <a16:creationId xmlns:a16="http://schemas.microsoft.com/office/drawing/2014/main" id="{6A00D057-73CB-47DA-BB77-B0C1D3B7F000}"/>
              </a:ext>
            </a:extLst>
          </p:cNvPr>
          <p:cNvPicPr>
            <a:picLocks noChangeAspect="1"/>
          </p:cNvPicPr>
          <p:nvPr/>
        </p:nvPicPr>
        <p:blipFill>
          <a:blip r:embed="rId3"/>
          <a:stretch>
            <a:fillRect/>
          </a:stretch>
        </p:blipFill>
        <p:spPr>
          <a:xfrm>
            <a:off x="5648983" y="1778903"/>
            <a:ext cx="5651448" cy="3757394"/>
          </a:xfrm>
          <a:prstGeom prst="rect">
            <a:avLst/>
          </a:prstGeom>
        </p:spPr>
      </p:pic>
      <p:pic>
        <p:nvPicPr>
          <p:cNvPr id="3" name="Picture 6" descr="A group of colorful houses&#10;&#10;Description automatically generated">
            <a:extLst>
              <a:ext uri="{FF2B5EF4-FFF2-40B4-BE49-F238E27FC236}">
                <a16:creationId xmlns:a16="http://schemas.microsoft.com/office/drawing/2014/main" id="{6C00C6F8-D1A8-0232-8726-591C2F3C071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2854" y="343441"/>
            <a:ext cx="1135603" cy="112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073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605306" y="1377058"/>
            <a:ext cx="3250882" cy="701731"/>
          </a:xfrm>
        </p:spPr>
        <p:txBody>
          <a:bodyPr/>
          <a:lstStyle/>
          <a:p>
            <a:r>
              <a:rPr lang="en-AU"/>
              <a:t>References</a:t>
            </a:r>
          </a:p>
        </p:txBody>
      </p:sp>
      <p:sp>
        <p:nvSpPr>
          <p:cNvPr id="5" name="Content Placeholder 4">
            <a:extLst>
              <a:ext uri="{FF2B5EF4-FFF2-40B4-BE49-F238E27FC236}">
                <a16:creationId xmlns:a16="http://schemas.microsoft.com/office/drawing/2014/main" id="{697A6C9C-B752-DDB4-A7A1-D9FC08B2CCEE}"/>
              </a:ext>
            </a:extLst>
          </p:cNvPr>
          <p:cNvSpPr>
            <a:spLocks noGrp="1"/>
          </p:cNvSpPr>
          <p:nvPr>
            <p:ph sz="half" idx="1"/>
          </p:nvPr>
        </p:nvSpPr>
        <p:spPr>
          <a:xfrm>
            <a:off x="605306" y="2192417"/>
            <a:ext cx="10526520" cy="3621974"/>
          </a:xfrm>
        </p:spPr>
        <p:txBody>
          <a:bodyPr>
            <a:normAutofit fontScale="62500" lnSpcReduction="20000"/>
          </a:bodyPr>
          <a:lstStyle/>
          <a:p>
            <a:pPr algn="l" rtl="0" fontAlgn="base">
              <a:buFont typeface="+mj-lt"/>
              <a:buAutoNum type="arabicPeriod"/>
            </a:pPr>
            <a:r>
              <a:rPr lang="en-AU" sz="2400" b="0" i="0" u="none" strike="noStrike" err="1">
                <a:solidFill>
                  <a:srgbClr val="000000"/>
                </a:solidFill>
                <a:effectLst/>
                <a:latin typeface="Myriad Pro" panose="020B0503030403020204" pitchFamily="34" charset="0"/>
              </a:rPr>
              <a:t>Swerissen</a:t>
            </a:r>
            <a:r>
              <a:rPr lang="en-AU" sz="2400" b="0" i="0" u="none" strike="noStrike">
                <a:solidFill>
                  <a:srgbClr val="000000"/>
                </a:solidFill>
                <a:effectLst/>
                <a:latin typeface="Myriad Pro" panose="020B0503030403020204" pitchFamily="34" charset="0"/>
              </a:rPr>
              <a:t> H, Duckett S. </a:t>
            </a:r>
            <a:r>
              <a:rPr lang="en-AU" sz="2400" b="0" i="1" u="none" strike="noStrike">
                <a:solidFill>
                  <a:srgbClr val="000000"/>
                </a:solidFill>
                <a:effectLst/>
                <a:latin typeface="Myriad Pro" panose="020B0503030403020204" pitchFamily="34" charset="0"/>
              </a:rPr>
              <a:t>Dying well</a:t>
            </a:r>
            <a:r>
              <a:rPr lang="en-AU" sz="2400" b="0" i="0" u="none" strike="noStrike">
                <a:solidFill>
                  <a:srgbClr val="000000"/>
                </a:solidFill>
                <a:effectLst/>
                <a:latin typeface="Myriad Pro" panose="020B0503030403020204" pitchFamily="34" charset="0"/>
              </a:rPr>
              <a:t>. Grattan Institute. 2014. Available from: </a:t>
            </a:r>
            <a:r>
              <a:rPr lang="en-AU" sz="2400" b="0" i="0" u="sng" strike="noStrike">
                <a:solidFill>
                  <a:srgbClr val="0000FF"/>
                </a:solidFill>
                <a:effectLst/>
                <a:latin typeface="Myriad Pro" panose="020B0503030403020204" pitchFamily="34" charset="0"/>
                <a:hlinkClick r:id="rId3"/>
              </a:rPr>
              <a:t>https://grattan.edu.au/wp-content/uploads/2014/09/815-dying-well.pdf</a:t>
            </a:r>
            <a:r>
              <a:rPr lang="en-AU" sz="2400" b="0" i="0" u="none" strike="noStrike">
                <a:solidFill>
                  <a:srgbClr val="000000"/>
                </a:solidFill>
                <a:effectLst/>
                <a:latin typeface="Myriad Pro" panose="020B0503030403020204" pitchFamily="34" charset="0"/>
              </a:rPr>
              <a:t> [Accessed 3 December 2018].</a:t>
            </a:r>
            <a:r>
              <a:rPr lang="en-US" sz="2400" b="0" i="0">
                <a:solidFill>
                  <a:srgbClr val="000000"/>
                </a:solidFill>
                <a:effectLst/>
                <a:latin typeface="Myriad Pro" panose="020B0503030403020204" pitchFamily="34" charset="0"/>
              </a:rPr>
              <a:t>​</a:t>
            </a:r>
            <a:endParaRPr lang="en-US" sz="2400" b="0" i="0">
              <a:solidFill>
                <a:srgbClr val="000000"/>
              </a:solidFill>
              <a:effectLst/>
              <a:latin typeface="Arial" panose="020B0604020202020204" pitchFamily="34" charset="0"/>
            </a:endParaRPr>
          </a:p>
          <a:p>
            <a:pPr algn="l" rtl="0" fontAlgn="base">
              <a:buFont typeface="+mj-lt"/>
              <a:buAutoNum type="arabicPeriod"/>
            </a:pPr>
            <a:r>
              <a:rPr lang="en-US" sz="2400" b="0" i="0" u="none" strike="noStrike">
                <a:solidFill>
                  <a:srgbClr val="000000"/>
                </a:solidFill>
                <a:effectLst/>
                <a:latin typeface="Myriad Pro" panose="020B0503030403020204" pitchFamily="34" charset="0"/>
              </a:rPr>
              <a:t>Productivity Commission. </a:t>
            </a:r>
            <a:r>
              <a:rPr lang="en-US" sz="2400" b="0" i="1" u="none" strike="noStrike">
                <a:solidFill>
                  <a:srgbClr val="000000"/>
                </a:solidFill>
                <a:effectLst/>
                <a:latin typeface="Myriad Pro" panose="020B0503030403020204" pitchFamily="34" charset="0"/>
              </a:rPr>
              <a:t>Introducing Competition and Informed User Choice to Human Services: Reforms to Human Services, </a:t>
            </a:r>
            <a:r>
              <a:rPr lang="en-US" sz="2400" b="0" i="0" u="none" strike="noStrike">
                <a:solidFill>
                  <a:srgbClr val="000000"/>
                </a:solidFill>
                <a:effectLst/>
                <a:latin typeface="Myriad Pro" panose="020B0503030403020204" pitchFamily="34" charset="0"/>
              </a:rPr>
              <a:t>Report No. 85, Canberra; 2017. Available from:</a:t>
            </a:r>
            <a:r>
              <a:rPr lang="en-US" sz="2400" b="0" i="1" u="none" strike="noStrike">
                <a:solidFill>
                  <a:srgbClr val="000000"/>
                </a:solidFill>
                <a:effectLst/>
                <a:latin typeface="Myriad Pro" panose="020B0503030403020204" pitchFamily="34" charset="0"/>
              </a:rPr>
              <a:t>  </a:t>
            </a:r>
            <a:r>
              <a:rPr lang="en-GB" sz="2400" b="0" i="0" u="sng" strike="noStrike">
                <a:solidFill>
                  <a:srgbClr val="0000FF"/>
                </a:solidFill>
                <a:effectLst/>
                <a:latin typeface="Myriad Pro" panose="020B0503030403020204" pitchFamily="34" charset="0"/>
                <a:hlinkClick r:id="rId4"/>
              </a:rPr>
              <a:t>https://www.pc.gov.au/inquiries/completed/human-services/reforms/report/human-services-reforms.pdf</a:t>
            </a:r>
            <a:r>
              <a:rPr lang="en-GB" sz="2400" b="0" i="0" u="none" strike="noStrike">
                <a:solidFill>
                  <a:srgbClr val="000000"/>
                </a:solidFill>
                <a:effectLst/>
                <a:latin typeface="Myriad Pro" panose="020B0503030403020204" pitchFamily="34" charset="0"/>
              </a:rPr>
              <a:t> [Accessed 6 December 2018].</a:t>
            </a:r>
            <a:r>
              <a:rPr lang="en-US" sz="2400" b="0" i="0">
                <a:solidFill>
                  <a:srgbClr val="000000"/>
                </a:solidFill>
                <a:effectLst/>
                <a:latin typeface="Myriad Pro" panose="020B0503030403020204" pitchFamily="34" charset="0"/>
              </a:rPr>
              <a:t>​</a:t>
            </a:r>
            <a:endParaRPr lang="en-US" sz="2400" b="0" i="0">
              <a:solidFill>
                <a:srgbClr val="000000"/>
              </a:solidFill>
              <a:effectLst/>
              <a:latin typeface="Arial" panose="020B0604020202020204" pitchFamily="34" charset="0"/>
            </a:endParaRPr>
          </a:p>
          <a:p>
            <a:pPr algn="l" rtl="0" fontAlgn="base">
              <a:buFont typeface="+mj-lt"/>
              <a:buAutoNum type="arabicPeriod"/>
            </a:pPr>
            <a:r>
              <a:rPr lang="en-GB" sz="2400" b="0" i="0" u="none" strike="noStrike">
                <a:solidFill>
                  <a:srgbClr val="000000"/>
                </a:solidFill>
                <a:effectLst/>
                <a:latin typeface="Myriad Pro" panose="020B0503030403020204" pitchFamily="34" charset="0"/>
              </a:rPr>
              <a:t>Rosenberg JP, Bullen T, Maher K. Supporting family caregivers with palliative symptom management: A qualitative analysis of the provision of an emergency medication kit in the home setting. </a:t>
            </a:r>
            <a:r>
              <a:rPr lang="en-GB" sz="2400" b="0" i="1" u="none" strike="noStrike">
                <a:solidFill>
                  <a:srgbClr val="000000"/>
                </a:solidFill>
                <a:effectLst/>
                <a:latin typeface="Myriad Pro" panose="020B0503030403020204" pitchFamily="34" charset="0"/>
              </a:rPr>
              <a:t>Am J Hosp </a:t>
            </a:r>
            <a:r>
              <a:rPr lang="en-GB" sz="2400" b="0" i="1" u="none" strike="noStrike" err="1">
                <a:solidFill>
                  <a:srgbClr val="000000"/>
                </a:solidFill>
                <a:effectLst/>
                <a:latin typeface="Myriad Pro" panose="020B0503030403020204" pitchFamily="34" charset="0"/>
              </a:rPr>
              <a:t>Palliat</a:t>
            </a:r>
            <a:r>
              <a:rPr lang="en-GB" sz="2400" b="0" i="1" u="none" strike="noStrike">
                <a:solidFill>
                  <a:srgbClr val="000000"/>
                </a:solidFill>
                <a:effectLst/>
                <a:latin typeface="Myriad Pro" panose="020B0503030403020204" pitchFamily="34" charset="0"/>
              </a:rPr>
              <a:t> Care</a:t>
            </a:r>
            <a:r>
              <a:rPr lang="en-GB" sz="2400" b="0" i="0" u="none" strike="noStrike">
                <a:solidFill>
                  <a:srgbClr val="000000"/>
                </a:solidFill>
                <a:effectLst/>
                <a:latin typeface="Myriad Pro" panose="020B0503030403020204" pitchFamily="34" charset="0"/>
              </a:rPr>
              <a:t>. 2015; 32(5): 484-489. Available from: </a:t>
            </a:r>
            <a:r>
              <a:rPr lang="en-GB" sz="2400" b="0" i="0" u="sng" strike="noStrike">
                <a:solidFill>
                  <a:srgbClr val="0000FF"/>
                </a:solidFill>
                <a:effectLst/>
                <a:latin typeface="Myriad Pro" panose="020B0503030403020204" pitchFamily="34" charset="0"/>
                <a:hlinkClick r:id="rId5"/>
              </a:rPr>
              <a:t>https://doi.org/10.1177%2F1049909114531326</a:t>
            </a:r>
            <a:r>
              <a:rPr lang="en-GB" sz="2400" b="0" i="0" u="none" strike="noStrike">
                <a:solidFill>
                  <a:srgbClr val="000000"/>
                </a:solidFill>
                <a:effectLst/>
                <a:latin typeface="Myriad Pro" panose="020B0503030403020204" pitchFamily="34" charset="0"/>
              </a:rPr>
              <a:t>. [Accessed 6 December 2018].</a:t>
            </a:r>
            <a:r>
              <a:rPr lang="en-US" sz="2400" b="0" i="0">
                <a:solidFill>
                  <a:srgbClr val="000000"/>
                </a:solidFill>
                <a:effectLst/>
                <a:latin typeface="Myriad Pro" panose="020B0503030403020204" pitchFamily="34" charset="0"/>
              </a:rPr>
              <a:t>​</a:t>
            </a:r>
            <a:endParaRPr lang="en-US" sz="2400" b="0" i="0">
              <a:solidFill>
                <a:srgbClr val="000000"/>
              </a:solidFill>
              <a:effectLst/>
              <a:latin typeface="Arial" panose="020B0604020202020204" pitchFamily="34" charset="0"/>
            </a:endParaRPr>
          </a:p>
          <a:p>
            <a:pPr algn="l" rtl="0" fontAlgn="base">
              <a:buFont typeface="+mj-lt"/>
              <a:buAutoNum type="arabicPeriod"/>
            </a:pPr>
            <a:r>
              <a:rPr lang="en-GB" sz="2400" b="0" i="0" u="none" strike="noStrike">
                <a:solidFill>
                  <a:srgbClr val="000000"/>
                </a:solidFill>
                <a:effectLst/>
                <a:latin typeface="Myriad Pro" panose="020B0503030403020204" pitchFamily="34" charset="0"/>
              </a:rPr>
              <a:t>S</a:t>
            </a:r>
            <a:r>
              <a:rPr lang="en-AU" sz="2400" b="0" i="0" u="none" strike="noStrike" err="1">
                <a:solidFill>
                  <a:srgbClr val="000000"/>
                </a:solidFill>
                <a:effectLst/>
                <a:latin typeface="Myriad Pro" panose="020B0503030403020204" pitchFamily="34" charset="0"/>
              </a:rPr>
              <a:t>hepperd</a:t>
            </a:r>
            <a:r>
              <a:rPr lang="en-AU" sz="2400" b="0" i="0" u="none" strike="noStrike">
                <a:solidFill>
                  <a:srgbClr val="000000"/>
                </a:solidFill>
                <a:effectLst/>
                <a:latin typeface="Myriad Pro" panose="020B0503030403020204" pitchFamily="34" charset="0"/>
              </a:rPr>
              <a:t> S, Gonçalves-Bradley DC, Straus S, Wee B. Hospital at Home: home-based end-of-life care. </a:t>
            </a:r>
            <a:r>
              <a:rPr lang="en-AU" sz="2400" b="0" i="1" u="none" strike="noStrike">
                <a:solidFill>
                  <a:srgbClr val="000000"/>
                </a:solidFill>
                <a:effectLst/>
                <a:latin typeface="Myriad Pro" panose="020B0503030403020204" pitchFamily="34" charset="0"/>
              </a:rPr>
              <a:t>Cochrane Database Syst. Rev</a:t>
            </a:r>
            <a:r>
              <a:rPr lang="en-AU" sz="2400" b="0" i="0" u="none" strike="noStrike">
                <a:solidFill>
                  <a:srgbClr val="000000"/>
                </a:solidFill>
                <a:effectLst/>
                <a:latin typeface="Myriad Pro" panose="020B0503030403020204" pitchFamily="34" charset="0"/>
              </a:rPr>
              <a:t>. 2016; 2: 1465-1858. Available from: </a:t>
            </a:r>
            <a:r>
              <a:rPr lang="en-AU" sz="2400" b="0" i="0" u="sng" strike="noStrike">
                <a:solidFill>
                  <a:srgbClr val="0000FF"/>
                </a:solidFill>
                <a:effectLst/>
                <a:latin typeface="Myriad Pro" panose="020B0503030403020204" pitchFamily="34" charset="0"/>
                <a:hlinkClick r:id="rId6"/>
              </a:rPr>
              <a:t>https://doi.org/10.1002/14651858.CD009231.pub2</a:t>
            </a:r>
            <a:r>
              <a:rPr lang="en-AU" sz="2400" b="0" i="0" u="none" strike="noStrike">
                <a:solidFill>
                  <a:srgbClr val="000000"/>
                </a:solidFill>
                <a:effectLst/>
                <a:latin typeface="Myriad Pro" panose="020B0503030403020204" pitchFamily="34" charset="0"/>
              </a:rPr>
              <a:t>. [Accessed 6 December 2018].</a:t>
            </a:r>
            <a:r>
              <a:rPr lang="en-US" sz="2400" b="0" i="0">
                <a:solidFill>
                  <a:srgbClr val="000000"/>
                </a:solidFill>
                <a:effectLst/>
                <a:latin typeface="Myriad Pro" panose="020B0503030403020204" pitchFamily="34" charset="0"/>
              </a:rPr>
              <a:t>​</a:t>
            </a:r>
          </a:p>
          <a:p>
            <a:pPr algn="l" rtl="0" fontAlgn="base">
              <a:buFont typeface="+mj-lt"/>
              <a:buAutoNum type="arabicPeriod"/>
            </a:pPr>
            <a:r>
              <a:rPr lang="en-US" sz="2400" b="0" i="0" u="none" strike="noStrike">
                <a:solidFill>
                  <a:srgbClr val="000000"/>
                </a:solidFill>
                <a:effectLst/>
                <a:latin typeface="Myriad Pro" panose="020B0503030403020204" pitchFamily="34" charset="0"/>
              </a:rPr>
              <a:t>Latter S, Hopkinson JB, </a:t>
            </a:r>
            <a:r>
              <a:rPr lang="en-US" sz="2400" b="0" i="0" u="none" strike="noStrike" err="1">
                <a:solidFill>
                  <a:srgbClr val="000000"/>
                </a:solidFill>
                <a:effectLst/>
                <a:latin typeface="Myriad Pro" panose="020B0503030403020204" pitchFamily="34" charset="0"/>
              </a:rPr>
              <a:t>Lowson</a:t>
            </a:r>
            <a:r>
              <a:rPr lang="en-US" sz="2400" b="0" i="0" u="none" strike="noStrike">
                <a:solidFill>
                  <a:srgbClr val="000000"/>
                </a:solidFill>
                <a:effectLst/>
                <a:latin typeface="Myriad Pro" panose="020B0503030403020204" pitchFamily="34" charset="0"/>
              </a:rPr>
              <a:t> E, et al. Supporting </a:t>
            </a:r>
            <a:r>
              <a:rPr lang="en-US" sz="2400" b="0" i="0" u="none" strike="noStrike" err="1">
                <a:solidFill>
                  <a:srgbClr val="000000"/>
                </a:solidFill>
                <a:effectLst/>
                <a:latin typeface="Myriad Pro" panose="020B0503030403020204" pitchFamily="34" charset="0"/>
              </a:rPr>
              <a:t>carers</a:t>
            </a:r>
            <a:r>
              <a:rPr lang="en-US" sz="2400" b="0" i="0" u="none" strike="noStrike">
                <a:solidFill>
                  <a:srgbClr val="000000"/>
                </a:solidFill>
                <a:effectLst/>
                <a:latin typeface="Myriad Pro" panose="020B0503030403020204" pitchFamily="34" charset="0"/>
              </a:rPr>
              <a:t> to manage pain medication in cancer patients at the end of life: A feasibility trial. </a:t>
            </a:r>
            <a:r>
              <a:rPr lang="en-US" sz="2400" b="0" i="1" u="none" strike="noStrike" err="1">
                <a:solidFill>
                  <a:srgbClr val="000000"/>
                </a:solidFill>
                <a:effectLst/>
                <a:latin typeface="Myriad Pro" panose="020B0503030403020204" pitchFamily="34" charset="0"/>
              </a:rPr>
              <a:t>Palliat</a:t>
            </a:r>
            <a:r>
              <a:rPr lang="en-US" sz="2400" b="0" i="1" u="none" strike="noStrike">
                <a:solidFill>
                  <a:srgbClr val="000000"/>
                </a:solidFill>
                <a:effectLst/>
                <a:latin typeface="Myriad Pro" panose="020B0503030403020204" pitchFamily="34" charset="0"/>
              </a:rPr>
              <a:t> Med.</a:t>
            </a:r>
            <a:r>
              <a:rPr lang="en-US" sz="2400" b="0" i="0" u="none" strike="noStrike">
                <a:solidFill>
                  <a:srgbClr val="000000"/>
                </a:solidFill>
                <a:effectLst/>
                <a:latin typeface="Myriad Pro" panose="020B0503030403020204" pitchFamily="34" charset="0"/>
              </a:rPr>
              <a:t> 2018; 32(1): 246-256. Available from: </a:t>
            </a:r>
            <a:r>
              <a:rPr lang="en-US" sz="2400" b="0" i="0" u="sng" strike="noStrike">
                <a:solidFill>
                  <a:srgbClr val="0000FF"/>
                </a:solidFill>
                <a:effectLst/>
                <a:latin typeface="Myriad Pro" panose="020B0503030403020204" pitchFamily="34" charset="0"/>
                <a:hlinkClick r:id="rId7"/>
              </a:rPr>
              <a:t>https://doi.org/10.1177/0269216317715197</a:t>
            </a:r>
            <a:r>
              <a:rPr lang="en-US" sz="2400" b="0" i="0" u="none" strike="noStrike">
                <a:solidFill>
                  <a:srgbClr val="000000"/>
                </a:solidFill>
                <a:effectLst/>
                <a:latin typeface="Myriad Pro" panose="020B0503030403020204" pitchFamily="34" charset="0"/>
              </a:rPr>
              <a:t>. [Accessed 6 December 2018].</a:t>
            </a:r>
            <a:r>
              <a:rPr lang="en-AU" sz="2400" b="0" i="0">
                <a:solidFill>
                  <a:srgbClr val="000000"/>
                </a:solidFill>
                <a:effectLst/>
                <a:latin typeface="Myriad Pro" panose="020B0503030403020204" pitchFamily="34" charset="0"/>
              </a:rPr>
              <a:t>​</a:t>
            </a:r>
            <a:endParaRPr lang="en-AU" sz="2400"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53400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605306" y="1287606"/>
            <a:ext cx="3201187" cy="701731"/>
          </a:xfrm>
        </p:spPr>
        <p:txBody>
          <a:bodyPr/>
          <a:lstStyle/>
          <a:p>
            <a:r>
              <a:rPr lang="en-AU"/>
              <a:t>References</a:t>
            </a:r>
          </a:p>
        </p:txBody>
      </p:sp>
      <p:sp>
        <p:nvSpPr>
          <p:cNvPr id="5" name="Content Placeholder 4">
            <a:extLst>
              <a:ext uri="{FF2B5EF4-FFF2-40B4-BE49-F238E27FC236}">
                <a16:creationId xmlns:a16="http://schemas.microsoft.com/office/drawing/2014/main" id="{697A6C9C-B752-DDB4-A7A1-D9FC08B2CCEE}"/>
              </a:ext>
            </a:extLst>
          </p:cNvPr>
          <p:cNvSpPr>
            <a:spLocks noGrp="1"/>
          </p:cNvSpPr>
          <p:nvPr>
            <p:ph sz="half" idx="1"/>
          </p:nvPr>
        </p:nvSpPr>
        <p:spPr>
          <a:xfrm>
            <a:off x="605305" y="2102965"/>
            <a:ext cx="10566277" cy="3920148"/>
          </a:xfrm>
        </p:spPr>
        <p:txBody>
          <a:bodyPr lIns="91440" tIns="45720" rIns="91440" bIns="45720" anchor="t">
            <a:normAutofit fontScale="85000" lnSpcReduction="10000"/>
          </a:bodyPr>
          <a:lstStyle/>
          <a:p>
            <a:pPr algn="l" rtl="0" fontAlgn="base">
              <a:buFont typeface="+mj-lt"/>
              <a:buAutoNum type="arabicPeriod" startAt="6"/>
            </a:pPr>
            <a:r>
              <a:rPr lang="en-US" sz="2400" b="0" i="0" u="none" strike="noStrike">
                <a:solidFill>
                  <a:srgbClr val="000000"/>
                </a:solidFill>
                <a:effectLst/>
                <a:latin typeface="Myriad Pro"/>
              </a:rPr>
              <a:t>Payne S, Turner M, Seamark D, et al. Managing end of life medications at home – accounts of bereaved family </a:t>
            </a:r>
            <a:r>
              <a:rPr lang="en-US" sz="2400" b="0" i="0" u="none" strike="noStrike" err="1">
                <a:solidFill>
                  <a:srgbClr val="000000"/>
                </a:solidFill>
                <a:effectLst/>
                <a:latin typeface="Myriad Pro"/>
              </a:rPr>
              <a:t>carers</a:t>
            </a:r>
            <a:r>
              <a:rPr lang="en-US" sz="2400" b="0" i="0" u="none" strike="noStrike">
                <a:solidFill>
                  <a:srgbClr val="000000"/>
                </a:solidFill>
                <a:effectLst/>
                <a:latin typeface="Myriad Pro"/>
              </a:rPr>
              <a:t>: a qualitative interview study. </a:t>
            </a:r>
            <a:r>
              <a:rPr lang="en-US" sz="2400" b="0" i="1" u="none" strike="noStrike">
                <a:solidFill>
                  <a:srgbClr val="000000"/>
                </a:solidFill>
                <a:effectLst/>
                <a:latin typeface="Myriad Pro"/>
              </a:rPr>
              <a:t>BMJ Support </a:t>
            </a:r>
            <a:r>
              <a:rPr lang="en-US" sz="2400" b="0" i="1" u="none" strike="noStrike" err="1">
                <a:solidFill>
                  <a:srgbClr val="000000"/>
                </a:solidFill>
                <a:effectLst/>
                <a:latin typeface="Myriad Pro"/>
              </a:rPr>
              <a:t>Palliat</a:t>
            </a:r>
            <a:r>
              <a:rPr lang="en-US" sz="2400" b="0" i="1" u="none" strike="noStrike">
                <a:solidFill>
                  <a:srgbClr val="000000"/>
                </a:solidFill>
                <a:effectLst/>
                <a:latin typeface="Myriad Pro"/>
              </a:rPr>
              <a:t> Care</a:t>
            </a:r>
            <a:r>
              <a:rPr lang="en-US" sz="2400" b="0" i="0" u="none" strike="noStrike">
                <a:solidFill>
                  <a:srgbClr val="000000"/>
                </a:solidFill>
                <a:effectLst/>
                <a:latin typeface="Myriad Pro"/>
              </a:rPr>
              <a:t>. 2015; 5: 181-188. Available from: </a:t>
            </a:r>
            <a:r>
              <a:rPr lang="en-US" sz="2400" b="0" i="0" u="sng" strike="noStrike">
                <a:solidFill>
                  <a:srgbClr val="0000FF"/>
                </a:solidFill>
                <a:effectLst/>
                <a:latin typeface="Myriad Pro"/>
                <a:hlinkClick r:id="rId3"/>
              </a:rPr>
              <a:t>http://dx.doi.org/10.1136/bmjspcare-2014-000658</a:t>
            </a:r>
            <a:r>
              <a:rPr lang="en-US" sz="2400" b="0" i="0" u="none" strike="noStrike">
                <a:solidFill>
                  <a:srgbClr val="000000"/>
                </a:solidFill>
                <a:effectLst/>
                <a:latin typeface="Myriad Pro"/>
              </a:rPr>
              <a:t>. [Accessed 6 December 2018].</a:t>
            </a:r>
            <a:r>
              <a:rPr lang="en-US" sz="2400" b="0" i="0">
                <a:solidFill>
                  <a:srgbClr val="000000"/>
                </a:solidFill>
                <a:effectLst/>
                <a:latin typeface="Myriad Pro"/>
              </a:rPr>
              <a:t>​</a:t>
            </a:r>
          </a:p>
          <a:p>
            <a:pPr algn="l" rtl="0" fontAlgn="base">
              <a:buFont typeface="+mj-lt"/>
              <a:buAutoNum type="arabicPeriod" startAt="7"/>
            </a:pPr>
            <a:r>
              <a:rPr lang="en-GB" sz="2400" b="0" i="0" u="none" strike="noStrike">
                <a:solidFill>
                  <a:srgbClr val="000000"/>
                </a:solidFill>
                <a:effectLst/>
                <a:latin typeface="Myriad Pro"/>
              </a:rPr>
              <a:t>Healy S, Israel F, Charles M, Reymond L. </a:t>
            </a:r>
            <a:r>
              <a:rPr lang="en-GB" sz="2400" b="0" i="0" u="none" strike="noStrike" err="1">
                <a:solidFill>
                  <a:srgbClr val="000000"/>
                </a:solidFill>
                <a:effectLst/>
                <a:latin typeface="Myriad Pro"/>
              </a:rPr>
              <a:t>Laycarers</a:t>
            </a:r>
            <a:r>
              <a:rPr lang="en-GB" sz="2400" b="0" i="0" u="none" strike="noStrike">
                <a:solidFill>
                  <a:srgbClr val="000000"/>
                </a:solidFill>
                <a:effectLst/>
                <a:latin typeface="Myriad Pro"/>
              </a:rPr>
              <a:t> can confidently prepare and administer subcutaneous injections for palliative care patients at home: A randomized controlled trial. </a:t>
            </a:r>
            <a:r>
              <a:rPr lang="en-US" sz="2400" b="0" i="1" u="none" strike="noStrike" err="1">
                <a:solidFill>
                  <a:srgbClr val="000000"/>
                </a:solidFill>
                <a:effectLst/>
                <a:latin typeface="Myriad Pro"/>
              </a:rPr>
              <a:t>Palliat</a:t>
            </a:r>
            <a:r>
              <a:rPr lang="en-US" sz="2400" b="0" i="1" u="none" strike="noStrike">
                <a:solidFill>
                  <a:srgbClr val="000000"/>
                </a:solidFill>
                <a:effectLst/>
                <a:latin typeface="Myriad Pro"/>
              </a:rPr>
              <a:t> Med</a:t>
            </a:r>
            <a:r>
              <a:rPr lang="en-US" sz="2400" b="0" i="0" u="none" strike="noStrike">
                <a:solidFill>
                  <a:srgbClr val="000000"/>
                </a:solidFill>
                <a:effectLst/>
                <a:latin typeface="Myriad Pro"/>
              </a:rPr>
              <a:t>. </a:t>
            </a:r>
            <a:r>
              <a:rPr lang="en-GB" sz="2400" b="0" i="0" u="none" strike="noStrike">
                <a:solidFill>
                  <a:srgbClr val="000000"/>
                </a:solidFill>
                <a:effectLst/>
                <a:latin typeface="Myriad Pro"/>
              </a:rPr>
              <a:t>2018; </a:t>
            </a:r>
            <a:r>
              <a:rPr lang="en-US" sz="2400" b="0" i="0" u="none" strike="noStrike">
                <a:solidFill>
                  <a:srgbClr val="000000"/>
                </a:solidFill>
                <a:effectLst/>
                <a:latin typeface="Myriad Pro"/>
              </a:rPr>
              <a:t>32(7): 1208-1215. Available from: </a:t>
            </a:r>
            <a:r>
              <a:rPr lang="en-US" sz="2400" b="0" i="0" u="sng" strike="noStrike">
                <a:solidFill>
                  <a:srgbClr val="0000FF"/>
                </a:solidFill>
                <a:effectLst/>
                <a:latin typeface="Myriad Pro"/>
                <a:hlinkClick r:id="rId4"/>
              </a:rPr>
              <a:t>https://doi.org/10.1177%2F0269216318773878</a:t>
            </a:r>
            <a:r>
              <a:rPr lang="en-US" sz="2400" b="0" i="0" u="none" strike="noStrike">
                <a:solidFill>
                  <a:srgbClr val="000000"/>
                </a:solidFill>
                <a:effectLst/>
                <a:latin typeface="Myriad Pro"/>
              </a:rPr>
              <a:t>. [Accessed 6 December 2018].</a:t>
            </a:r>
            <a:r>
              <a:rPr lang="en-US" sz="2400" b="0" i="0">
                <a:solidFill>
                  <a:srgbClr val="000000"/>
                </a:solidFill>
                <a:effectLst/>
                <a:latin typeface="Myriad Pro"/>
              </a:rPr>
              <a:t>​</a:t>
            </a:r>
          </a:p>
          <a:p>
            <a:pPr algn="l" rtl="0" fontAlgn="base">
              <a:buFont typeface="+mj-lt"/>
              <a:buAutoNum type="arabicPeriod" startAt="8"/>
            </a:pPr>
            <a:r>
              <a:rPr lang="en-GB" sz="2400" b="0" i="0" u="none" strike="noStrike">
                <a:solidFill>
                  <a:srgbClr val="000000"/>
                </a:solidFill>
                <a:effectLst/>
                <a:latin typeface="Myriad Pro"/>
              </a:rPr>
              <a:t>Israel F, Reymond L, Slade G, Menadue S, Charles MA. Lay caregivers’ perspectives on injecting subcutaneous medications at home. </a:t>
            </a:r>
            <a:r>
              <a:rPr lang="en-GB" sz="2400" b="0" i="1" u="none" strike="noStrike">
                <a:solidFill>
                  <a:srgbClr val="000000"/>
                </a:solidFill>
                <a:effectLst/>
                <a:latin typeface="Myriad Pro"/>
              </a:rPr>
              <a:t>Int J </a:t>
            </a:r>
            <a:r>
              <a:rPr lang="en-GB" sz="2400" b="0" i="1" u="none" strike="noStrike" err="1">
                <a:solidFill>
                  <a:srgbClr val="000000"/>
                </a:solidFill>
                <a:effectLst/>
                <a:latin typeface="Myriad Pro"/>
              </a:rPr>
              <a:t>Palliat</a:t>
            </a:r>
            <a:r>
              <a:rPr lang="en-GB" sz="2400" b="0" i="1" u="none" strike="noStrike">
                <a:solidFill>
                  <a:srgbClr val="000000"/>
                </a:solidFill>
                <a:effectLst/>
                <a:latin typeface="Myriad Pro"/>
              </a:rPr>
              <a:t> </a:t>
            </a:r>
            <a:r>
              <a:rPr lang="en-GB" sz="2400" b="0" i="1" u="none" strike="noStrike" err="1">
                <a:solidFill>
                  <a:srgbClr val="000000"/>
                </a:solidFill>
                <a:effectLst/>
                <a:latin typeface="Myriad Pro"/>
              </a:rPr>
              <a:t>Nurs</a:t>
            </a:r>
            <a:r>
              <a:rPr lang="en-GB" sz="2400" b="0" i="0" u="none" strike="noStrike">
                <a:solidFill>
                  <a:srgbClr val="000000"/>
                </a:solidFill>
                <a:effectLst/>
                <a:latin typeface="Myriad Pro"/>
              </a:rPr>
              <a:t>. 2008; 14(8): 390-395. Available from: </a:t>
            </a:r>
            <a:r>
              <a:rPr lang="en-GB" sz="2400" b="0" i="0" u="sng" strike="noStrike">
                <a:solidFill>
                  <a:srgbClr val="0000FF"/>
                </a:solidFill>
                <a:effectLst/>
                <a:latin typeface="Myriad Pro"/>
                <a:hlinkClick r:id="rId5"/>
              </a:rPr>
              <a:t>https://doi.org/10.12968/ijpn.2008.14.8.30774</a:t>
            </a:r>
            <a:r>
              <a:rPr lang="en-GB" sz="2400" b="0" i="0" u="none" strike="noStrike">
                <a:solidFill>
                  <a:srgbClr val="000000"/>
                </a:solidFill>
                <a:effectLst/>
                <a:latin typeface="Myriad Pro"/>
              </a:rPr>
              <a:t>. [Accessed 6 December 2018].</a:t>
            </a:r>
            <a:r>
              <a:rPr lang="en-US" sz="2400" b="0" i="0">
                <a:solidFill>
                  <a:srgbClr val="000000"/>
                </a:solidFill>
                <a:effectLst/>
                <a:latin typeface="Myriad Pro"/>
              </a:rPr>
              <a:t>​</a:t>
            </a:r>
          </a:p>
          <a:p>
            <a:pPr marL="0" indent="0" algn="l" rtl="0" fontAlgn="base">
              <a:buNone/>
            </a:pPr>
            <a:endParaRPr lang="en-US" sz="2400" b="0" i="0">
              <a:solidFill>
                <a:srgbClr val="000000"/>
              </a:solidFill>
              <a:effectLst/>
              <a:latin typeface="Myriad Pro"/>
            </a:endParaRPr>
          </a:p>
        </p:txBody>
      </p:sp>
    </p:spTree>
    <p:extLst>
      <p:ext uri="{BB962C8B-B14F-4D97-AF65-F5344CB8AC3E}">
        <p14:creationId xmlns:p14="http://schemas.microsoft.com/office/powerpoint/2010/main" val="601734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84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605306" y="1822572"/>
            <a:ext cx="10943908" cy="701731"/>
          </a:xfrm>
        </p:spPr>
        <p:txBody>
          <a:bodyPr/>
          <a:lstStyle/>
          <a:p>
            <a:r>
              <a:rPr lang="en-AU"/>
              <a:t>What does the evidence teach us?</a:t>
            </a:r>
          </a:p>
        </p:txBody>
      </p:sp>
      <p:sp>
        <p:nvSpPr>
          <p:cNvPr id="5" name="Content Placeholder 4">
            <a:extLst>
              <a:ext uri="{FF2B5EF4-FFF2-40B4-BE49-F238E27FC236}">
                <a16:creationId xmlns:a16="http://schemas.microsoft.com/office/drawing/2014/main" id="{697A6C9C-B752-DDB4-A7A1-D9FC08B2CCEE}"/>
              </a:ext>
            </a:extLst>
          </p:cNvPr>
          <p:cNvSpPr>
            <a:spLocks noGrp="1"/>
          </p:cNvSpPr>
          <p:nvPr>
            <p:ph sz="half" idx="1"/>
          </p:nvPr>
        </p:nvSpPr>
        <p:spPr>
          <a:xfrm>
            <a:off x="605306" y="2848400"/>
            <a:ext cx="10097038" cy="3063002"/>
          </a:xfrm>
        </p:spPr>
        <p:txBody>
          <a:bodyPr/>
          <a:lstStyle/>
          <a:p>
            <a:pPr marL="285750" indent="-285750">
              <a:buFont typeface="Arial" panose="020B0604020202020204" pitchFamily="34" charset="0"/>
              <a:buChar char="•"/>
            </a:pPr>
            <a:r>
              <a:rPr lang="en-AU"/>
              <a:t>Many people wish to be cared for and die at home (1, 2)</a:t>
            </a:r>
          </a:p>
          <a:p>
            <a:pPr marL="285750" indent="-285750">
              <a:buFont typeface="Arial" panose="020B0604020202020204" pitchFamily="34" charset="0"/>
              <a:buChar char="•"/>
            </a:pPr>
            <a:r>
              <a:rPr lang="en-AU"/>
              <a:t>Waiting for a professional to give breakthrough symptom medicines increases patient and carer distress (1, 2)</a:t>
            </a:r>
          </a:p>
          <a:p>
            <a:pPr marL="285750" indent="-285750">
              <a:buFont typeface="Arial" panose="020B0604020202020204" pitchFamily="34" charset="0"/>
              <a:buChar char="•"/>
            </a:pPr>
            <a:r>
              <a:rPr lang="en-AU"/>
              <a:t>Poor symptom control often results in unwanted admission to an inpatient unit (3)</a:t>
            </a:r>
          </a:p>
          <a:p>
            <a:r>
              <a:rPr lang="en-AU"/>
              <a:t>Carers feel empowered when taught to give subcutaneous medicines using high quality resources (4, 5, 6, 7, 8).</a:t>
            </a:r>
          </a:p>
        </p:txBody>
      </p:sp>
    </p:spTree>
    <p:extLst>
      <p:ext uri="{BB962C8B-B14F-4D97-AF65-F5344CB8AC3E}">
        <p14:creationId xmlns:p14="http://schemas.microsoft.com/office/powerpoint/2010/main" val="419696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09EB-CEA8-5116-E094-D094E7074CAC}"/>
              </a:ext>
            </a:extLst>
          </p:cNvPr>
          <p:cNvSpPr>
            <a:spLocks noGrp="1"/>
          </p:cNvSpPr>
          <p:nvPr>
            <p:ph type="title"/>
          </p:nvPr>
        </p:nvSpPr>
        <p:spPr>
          <a:xfrm>
            <a:off x="324072" y="1580322"/>
            <a:ext cx="4983424" cy="746383"/>
          </a:xfrm>
        </p:spPr>
        <p:txBody>
          <a:bodyPr/>
          <a:lstStyle/>
          <a:p>
            <a:r>
              <a:rPr lang="en-AU"/>
              <a:t>Carers’ comments</a:t>
            </a:r>
          </a:p>
        </p:txBody>
      </p:sp>
      <p:sp>
        <p:nvSpPr>
          <p:cNvPr id="29" name="Content Placeholder 28">
            <a:extLst>
              <a:ext uri="{FF2B5EF4-FFF2-40B4-BE49-F238E27FC236}">
                <a16:creationId xmlns:a16="http://schemas.microsoft.com/office/drawing/2014/main" id="{6EF1B6FB-30EF-9B99-7F47-7741710E227D}"/>
              </a:ext>
            </a:extLst>
          </p:cNvPr>
          <p:cNvSpPr>
            <a:spLocks noGrp="1"/>
          </p:cNvSpPr>
          <p:nvPr>
            <p:ph sz="half" idx="4294967295"/>
          </p:nvPr>
        </p:nvSpPr>
        <p:spPr>
          <a:xfrm>
            <a:off x="324072" y="2427583"/>
            <a:ext cx="6195998" cy="3536444"/>
          </a:xfrm>
          <a:prstGeom prst="rect">
            <a:avLst/>
          </a:prstGeom>
        </p:spPr>
        <p:txBody>
          <a:bodyPr>
            <a:normAutofit fontScale="62500" lnSpcReduction="20000"/>
          </a:bodyPr>
          <a:lstStyle/>
          <a:p>
            <a:pPr marL="0" indent="0" algn="just">
              <a:spcAft>
                <a:spcPts val="200"/>
              </a:spcAft>
              <a:buFont typeface="Arial"/>
              <a:buNone/>
            </a:pPr>
            <a:r>
              <a:rPr lang="en-AU" sz="2400" dirty="0"/>
              <a:t>“We knew when the pain hit we were able to do something to try to relieve it immediately without having to sit waiting, powerless, for someone to come and do it. I believe it gave us confidence to keep him at home to the very end.”  (8)</a:t>
            </a:r>
          </a:p>
          <a:p>
            <a:pPr marL="0" indent="0" algn="just">
              <a:spcAft>
                <a:spcPts val="200"/>
              </a:spcAft>
              <a:buFont typeface="Arial"/>
              <a:buNone/>
            </a:pPr>
            <a:r>
              <a:rPr lang="en-AU" sz="2400" dirty="0"/>
              <a:t>“These resources taught me and my mob how to yarn and feel good [about] giving medicine. I liked the one about worry because Aunty felt exactly like the picture.”​ - First Nations family in WA</a:t>
            </a:r>
          </a:p>
          <a:p>
            <a:pPr marL="0" indent="0" algn="just">
              <a:spcAft>
                <a:spcPts val="200"/>
              </a:spcAft>
              <a:buFont typeface="Arial"/>
              <a:buNone/>
            </a:pPr>
            <a:r>
              <a:rPr lang="en-AU" sz="2400" dirty="0"/>
              <a:t>“[</a:t>
            </a:r>
            <a:r>
              <a:rPr lang="en-AU" sz="2400" dirty="0" err="1"/>
              <a:t>caring@home</a:t>
            </a:r>
            <a:r>
              <a:rPr lang="en-AU" sz="2400" dirty="0"/>
              <a:t> resources] have helped us learn about how to give medicine at home when my loved one is experiencing pain…we now feel more comfortable giving medication to Uncle.” ​- First Nations family in VIC</a:t>
            </a:r>
          </a:p>
          <a:p>
            <a:pPr marL="0" indent="0" algn="just">
              <a:spcAft>
                <a:spcPts val="200"/>
              </a:spcAft>
              <a:buFont typeface="Arial"/>
              <a:buNone/>
            </a:pPr>
            <a:r>
              <a:rPr lang="en-AU" sz="2400" dirty="0"/>
              <a:t>“I really like the art with the pretty colours. I know it was made just for us mob. [I feel] safe now with these [resources].” – First Nations family in ACT</a:t>
            </a:r>
          </a:p>
          <a:p>
            <a:pPr marL="0" indent="0">
              <a:spcAft>
                <a:spcPts val="200"/>
              </a:spcAft>
              <a:buFont typeface="Arial"/>
              <a:buNone/>
            </a:pPr>
            <a:endParaRPr lang="en-AU" sz="2400" dirty="0"/>
          </a:p>
          <a:p>
            <a:pPr marL="0" indent="0">
              <a:spcAft>
                <a:spcPts val="200"/>
              </a:spcAft>
              <a:buFont typeface="Arial"/>
              <a:buNone/>
            </a:pPr>
            <a:endParaRPr lang="en-AU" sz="2400" dirty="0"/>
          </a:p>
          <a:p>
            <a:pPr marL="0" indent="0">
              <a:buNone/>
            </a:pPr>
            <a:endParaRPr lang="en-AU" dirty="0"/>
          </a:p>
        </p:txBody>
      </p:sp>
      <p:pic>
        <p:nvPicPr>
          <p:cNvPr id="6" name="Picture Placeholder 5" descr="A person and person walking on a bridge&#10;&#10;Description automatically generated">
            <a:extLst>
              <a:ext uri="{FF2B5EF4-FFF2-40B4-BE49-F238E27FC236}">
                <a16:creationId xmlns:a16="http://schemas.microsoft.com/office/drawing/2014/main" id="{903B0A65-DB3A-2FCA-FCEB-49B61EA2C53E}"/>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l="21033" r="21033"/>
          <a:stretch>
            <a:fillRect/>
          </a:stretch>
        </p:blipFill>
        <p:spPr>
          <a:xfrm>
            <a:off x="6973597" y="642727"/>
            <a:ext cx="4625975" cy="5321300"/>
          </a:xfrm>
          <a:prstGeom prst="rect">
            <a:avLst/>
          </a:prstGeom>
        </p:spPr>
      </p:pic>
      <p:pic>
        <p:nvPicPr>
          <p:cNvPr id="1026" name="Picture 2" descr="A group of colorful houses&#10;&#10;Description automatically generated">
            <a:extLst>
              <a:ext uri="{FF2B5EF4-FFF2-40B4-BE49-F238E27FC236}">
                <a16:creationId xmlns:a16="http://schemas.microsoft.com/office/drawing/2014/main" id="{32D17F3A-599A-A389-12C6-8AF12B32812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2428" y="312290"/>
            <a:ext cx="1026835" cy="101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99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omputer screen with a website on it&#10;&#10;Description automatically generated">
            <a:extLst>
              <a:ext uri="{FF2B5EF4-FFF2-40B4-BE49-F238E27FC236}">
                <a16:creationId xmlns:a16="http://schemas.microsoft.com/office/drawing/2014/main" id="{6C79EE8A-7BDD-671D-BA56-3E53899FBC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431" t="8806" r="35649" b="9443"/>
          <a:stretch/>
        </p:blipFill>
        <p:spPr>
          <a:xfrm>
            <a:off x="7355993" y="894794"/>
            <a:ext cx="4836007" cy="5376799"/>
          </a:xfrm>
          <a:prstGeom prst="rect">
            <a:avLst/>
          </a:prstGeom>
        </p:spPr>
      </p:pic>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373767" y="1936538"/>
            <a:ext cx="5038654" cy="1134558"/>
          </a:xfrm>
        </p:spPr>
        <p:txBody>
          <a:bodyPr/>
          <a:lstStyle/>
          <a:p>
            <a:r>
              <a:rPr lang="en-AU"/>
              <a:t>The </a:t>
            </a:r>
            <a:r>
              <a:rPr lang="en-AU" err="1"/>
              <a:t>caring@home</a:t>
            </a:r>
            <a:r>
              <a:rPr lang="en-AU"/>
              <a:t> </a:t>
            </a:r>
            <a:br>
              <a:rPr lang="en-AU"/>
            </a:br>
            <a:r>
              <a:rPr lang="en-AU"/>
              <a:t>resources</a:t>
            </a:r>
          </a:p>
        </p:txBody>
      </p:sp>
      <p:sp>
        <p:nvSpPr>
          <p:cNvPr id="5" name="Content Placeholder 4">
            <a:extLst>
              <a:ext uri="{FF2B5EF4-FFF2-40B4-BE49-F238E27FC236}">
                <a16:creationId xmlns:a16="http://schemas.microsoft.com/office/drawing/2014/main" id="{697A6C9C-B752-DDB4-A7A1-D9FC08B2CCEE}"/>
              </a:ext>
            </a:extLst>
          </p:cNvPr>
          <p:cNvSpPr>
            <a:spLocks noGrp="1"/>
          </p:cNvSpPr>
          <p:nvPr>
            <p:ph sz="half" idx="4294967295"/>
          </p:nvPr>
        </p:nvSpPr>
        <p:spPr>
          <a:xfrm>
            <a:off x="506896" y="3246097"/>
            <a:ext cx="4329113" cy="1868487"/>
          </a:xfrm>
          <a:prstGeom prst="rect">
            <a:avLst/>
          </a:prstGeom>
        </p:spPr>
        <p:txBody>
          <a:bodyPr/>
          <a:lstStyle/>
          <a:p>
            <a:pPr marL="0" indent="0">
              <a:buNone/>
            </a:pPr>
            <a:r>
              <a:rPr lang="en-US"/>
              <a:t>Suite of resources available for:</a:t>
            </a:r>
          </a:p>
          <a:p>
            <a:r>
              <a:rPr lang="en-US"/>
              <a:t>Clinical services</a:t>
            </a:r>
          </a:p>
          <a:p>
            <a:r>
              <a:rPr lang="en-US"/>
              <a:t>Health professionals</a:t>
            </a:r>
          </a:p>
          <a:p>
            <a:r>
              <a:rPr lang="en-US" err="1"/>
              <a:t>Carers</a:t>
            </a:r>
            <a:r>
              <a:rPr lang="en-US"/>
              <a:t>/families </a:t>
            </a:r>
          </a:p>
        </p:txBody>
      </p:sp>
      <p:grpSp>
        <p:nvGrpSpPr>
          <p:cNvPr id="7" name="Group 6">
            <a:extLst>
              <a:ext uri="{FF2B5EF4-FFF2-40B4-BE49-F238E27FC236}">
                <a16:creationId xmlns:a16="http://schemas.microsoft.com/office/drawing/2014/main" id="{B02049EF-ABB6-96CD-49BC-11BC22A60D4B}"/>
              </a:ext>
            </a:extLst>
          </p:cNvPr>
          <p:cNvGrpSpPr/>
          <p:nvPr/>
        </p:nvGrpSpPr>
        <p:grpSpPr>
          <a:xfrm>
            <a:off x="506896" y="5389005"/>
            <a:ext cx="617602" cy="612825"/>
            <a:chOff x="9893704" y="1983345"/>
            <a:chExt cx="870592" cy="870592"/>
          </a:xfrm>
        </p:grpSpPr>
        <p:sp>
          <p:nvSpPr>
            <p:cNvPr id="8" name="Oval 7">
              <a:extLst>
                <a:ext uri="{FF2B5EF4-FFF2-40B4-BE49-F238E27FC236}">
                  <a16:creationId xmlns:a16="http://schemas.microsoft.com/office/drawing/2014/main" id="{EF8CBA4D-C397-9497-5CC0-1A567FD0E069}"/>
                </a:ext>
              </a:extLst>
            </p:cNvPr>
            <p:cNvSpPr/>
            <p:nvPr/>
          </p:nvSpPr>
          <p:spPr>
            <a:xfrm>
              <a:off x="9893704" y="1983345"/>
              <a:ext cx="870592" cy="87059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AU"/>
            </a:p>
          </p:txBody>
        </p:sp>
        <p:pic>
          <p:nvPicPr>
            <p:cNvPr id="9" name="Graphic 8">
              <a:extLst>
                <a:ext uri="{FF2B5EF4-FFF2-40B4-BE49-F238E27FC236}">
                  <a16:creationId xmlns:a16="http://schemas.microsoft.com/office/drawing/2014/main" id="{2D46F79D-DD24-0A64-7CAE-690607CB6AC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32592" y="2116876"/>
              <a:ext cx="603529" cy="603529"/>
            </a:xfrm>
            <a:prstGeom prst="rect">
              <a:avLst/>
            </a:prstGeom>
          </p:spPr>
        </p:pic>
      </p:grpSp>
      <p:sp>
        <p:nvSpPr>
          <p:cNvPr id="10" name="TextBox 9">
            <a:extLst>
              <a:ext uri="{FF2B5EF4-FFF2-40B4-BE49-F238E27FC236}">
                <a16:creationId xmlns:a16="http://schemas.microsoft.com/office/drawing/2014/main" id="{AB424ED2-AD4E-F4E0-67FC-399B33E27CE9}"/>
              </a:ext>
            </a:extLst>
          </p:cNvPr>
          <p:cNvSpPr txBox="1"/>
          <p:nvPr/>
        </p:nvSpPr>
        <p:spPr>
          <a:xfrm>
            <a:off x="1223026" y="5464586"/>
            <a:ext cx="4498152" cy="461665"/>
          </a:xfrm>
          <a:prstGeom prst="rect">
            <a:avLst/>
          </a:prstGeom>
          <a:noFill/>
        </p:spPr>
        <p:txBody>
          <a:bodyPr wrap="square" rtlCol="0">
            <a:spAutoFit/>
          </a:bodyPr>
          <a:lstStyle/>
          <a:p>
            <a:r>
              <a:rPr lang="en-AU" sz="2400" b="1">
                <a:hlinkClick r:id="rId6">
                  <a:extLst>
                    <a:ext uri="{A12FA001-AC4F-418D-AE19-62706E023703}">
                      <ahyp:hlinkClr xmlns:ahyp="http://schemas.microsoft.com/office/drawing/2018/hyperlinkcolor" val="tx"/>
                    </a:ext>
                  </a:extLst>
                </a:hlinkClick>
              </a:rPr>
              <a:t>caringathomeproject.com.au</a:t>
            </a:r>
            <a:endParaRPr lang="en-AU" sz="2400" b="1"/>
          </a:p>
        </p:txBody>
      </p:sp>
      <p:pic>
        <p:nvPicPr>
          <p:cNvPr id="4098" name="Picture 2" descr="A group of colorful houses&#10;&#10;Description automatically generated">
            <a:extLst>
              <a:ext uri="{FF2B5EF4-FFF2-40B4-BE49-F238E27FC236}">
                <a16:creationId xmlns:a16="http://schemas.microsoft.com/office/drawing/2014/main" id="{F35811E2-057E-4DE5-CD0B-E5CBF409747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6896" y="310850"/>
            <a:ext cx="1101373" cy="109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95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p:txBody>
          <a:bodyPr/>
          <a:lstStyle/>
          <a:p>
            <a:r>
              <a:rPr lang="en-AU" dirty="0"/>
              <a:t>Please note…</a:t>
            </a:r>
          </a:p>
        </p:txBody>
      </p:sp>
      <p:sp>
        <p:nvSpPr>
          <p:cNvPr id="5" name="Content Placeholder 4">
            <a:extLst>
              <a:ext uri="{FF2B5EF4-FFF2-40B4-BE49-F238E27FC236}">
                <a16:creationId xmlns:a16="http://schemas.microsoft.com/office/drawing/2014/main" id="{697A6C9C-B752-DDB4-A7A1-D9FC08B2CCEE}"/>
              </a:ext>
            </a:extLst>
          </p:cNvPr>
          <p:cNvSpPr>
            <a:spLocks noGrp="1"/>
          </p:cNvSpPr>
          <p:nvPr>
            <p:ph sz="half" idx="1"/>
          </p:nvPr>
        </p:nvSpPr>
        <p:spPr>
          <a:xfrm>
            <a:off x="605305" y="2848400"/>
            <a:ext cx="10792367" cy="3063002"/>
          </a:xfrm>
        </p:spPr>
        <p:txBody>
          <a:bodyPr/>
          <a:lstStyle/>
          <a:p>
            <a:pPr marL="0" indent="0" algn="just">
              <a:buNone/>
            </a:pPr>
            <a:r>
              <a:rPr lang="en-AU" sz="2400" dirty="0"/>
              <a:t>For patient safety, clinical services should only teach carers/families to use subcutaneous medicines if they </a:t>
            </a:r>
            <a:r>
              <a:rPr lang="en-AU" sz="2400" b="1" dirty="0"/>
              <a:t>can provide a 24-hour phone number</a:t>
            </a:r>
            <a:r>
              <a:rPr lang="en-AU" sz="2400" dirty="0"/>
              <a:t>, to provide appropriate clinical advice about managing subcutaneous medicines (1, 2).</a:t>
            </a:r>
          </a:p>
        </p:txBody>
      </p:sp>
    </p:spTree>
    <p:extLst>
      <p:ext uri="{BB962C8B-B14F-4D97-AF65-F5344CB8AC3E}">
        <p14:creationId xmlns:p14="http://schemas.microsoft.com/office/powerpoint/2010/main" val="178746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590FD0-785A-A05D-CB80-9C855139FCA1}"/>
              </a:ext>
            </a:extLst>
          </p:cNvPr>
          <p:cNvSpPr/>
          <p:nvPr/>
        </p:nvSpPr>
        <p:spPr>
          <a:xfrm>
            <a:off x="5909117" y="895360"/>
            <a:ext cx="6068033" cy="4179151"/>
          </a:xfrm>
          <a:prstGeom prst="rect">
            <a:avLst/>
          </a:prstGeom>
          <a:solidFill>
            <a:schemeClr val="bg1"/>
          </a:solidFill>
          <a:ln>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544377" y="2329371"/>
            <a:ext cx="4635555" cy="1311128"/>
          </a:xfrm>
          <a:prstGeom prst="rect">
            <a:avLst/>
          </a:prstGeom>
        </p:spPr>
        <p:txBody>
          <a:bodyPr wrap="square">
            <a:spAutoFit/>
          </a:bodyPr>
          <a:lstStyle/>
          <a:p>
            <a:r>
              <a:rPr lang="en-AU"/>
              <a:t>Resources for </a:t>
            </a:r>
            <a:br>
              <a:rPr lang="en-AU"/>
            </a:br>
            <a:r>
              <a:rPr lang="en-AU"/>
              <a:t>clinical services</a:t>
            </a:r>
          </a:p>
        </p:txBody>
      </p:sp>
      <p:sp>
        <p:nvSpPr>
          <p:cNvPr id="7" name="TextBox 6">
            <a:extLst>
              <a:ext uri="{FF2B5EF4-FFF2-40B4-BE49-F238E27FC236}">
                <a16:creationId xmlns:a16="http://schemas.microsoft.com/office/drawing/2014/main" id="{A0039DCA-886D-06D1-EB88-77BF3C7E86E8}"/>
              </a:ext>
            </a:extLst>
          </p:cNvPr>
          <p:cNvSpPr txBox="1"/>
          <p:nvPr/>
        </p:nvSpPr>
        <p:spPr>
          <a:xfrm>
            <a:off x="5907721" y="5082417"/>
            <a:ext cx="3035413" cy="738664"/>
          </a:xfrm>
          <a:prstGeom prst="rect">
            <a:avLst/>
          </a:prstGeom>
          <a:solidFill>
            <a:schemeClr val="accent4"/>
          </a:solidFill>
          <a:ln w="12700">
            <a:solidFill>
              <a:schemeClr val="accent4"/>
            </a:solidFill>
          </a:ln>
        </p:spPr>
        <p:txBody>
          <a:bodyPr wrap="square" rtlCol="0" anchor="ctr">
            <a:spAutoFit/>
          </a:bodyPr>
          <a:lstStyle/>
          <a:p>
            <a:pPr algn="ctr"/>
            <a:endParaRPr lang="en-AU" sz="1050" b="0" u="none" strike="noStrike">
              <a:solidFill>
                <a:schemeClr val="bg1"/>
              </a:solidFill>
              <a:effectLst/>
              <a:latin typeface="Myriad Pro"/>
            </a:endParaRPr>
          </a:p>
          <a:p>
            <a:pPr algn="ctr"/>
            <a:r>
              <a:rPr lang="en-AU" sz="1050" b="0" u="none" strike="noStrike">
                <a:solidFill>
                  <a:schemeClr val="bg1"/>
                </a:solidFill>
                <a:effectLst/>
                <a:latin typeface="Myriad Pro"/>
              </a:rPr>
              <a:t>‘Guidelines for the handling of palliative care medicines in community services’ </a:t>
            </a:r>
            <a:r>
              <a:rPr lang="en-AU" sz="1050" b="0">
                <a:solidFill>
                  <a:schemeClr val="bg1"/>
                </a:solidFill>
                <a:effectLst/>
                <a:latin typeface="Myriad Pro"/>
              </a:rPr>
              <a:t>​</a:t>
            </a:r>
          </a:p>
          <a:p>
            <a:pPr algn="ctr"/>
            <a:endParaRPr lang="en-AU" sz="1050" b="0">
              <a:solidFill>
                <a:schemeClr val="bg1"/>
              </a:solidFill>
              <a:effectLst/>
              <a:latin typeface="Myriad Pro"/>
            </a:endParaRPr>
          </a:p>
        </p:txBody>
      </p:sp>
      <p:pic>
        <p:nvPicPr>
          <p:cNvPr id="8" name="Picture 7">
            <a:extLst>
              <a:ext uri="{FF2B5EF4-FFF2-40B4-BE49-F238E27FC236}">
                <a16:creationId xmlns:a16="http://schemas.microsoft.com/office/drawing/2014/main" id="{69A6EC8C-6E01-59C6-E794-2D9A754BD066}"/>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4232" t="-45395" b="-2"/>
          <a:stretch/>
        </p:blipFill>
        <p:spPr>
          <a:xfrm>
            <a:off x="599347" y="3766930"/>
            <a:ext cx="3851400" cy="139728"/>
          </a:xfrm>
          <a:prstGeom prst="rect">
            <a:avLst/>
          </a:prstGeom>
        </p:spPr>
      </p:pic>
      <p:pic>
        <p:nvPicPr>
          <p:cNvPr id="5" name="Picture 4">
            <a:extLst>
              <a:ext uri="{FF2B5EF4-FFF2-40B4-BE49-F238E27FC236}">
                <a16:creationId xmlns:a16="http://schemas.microsoft.com/office/drawing/2014/main" id="{152EE105-9E36-6120-A056-93EF45F09D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7815" y="1359637"/>
            <a:ext cx="2295224" cy="3250596"/>
          </a:xfrm>
          <a:prstGeom prst="rect">
            <a:avLst/>
          </a:prstGeom>
          <a:ln w="3175">
            <a:solidFill>
              <a:srgbClr val="00A1AF"/>
            </a:solidFill>
          </a:ln>
        </p:spPr>
      </p:pic>
      <p:sp>
        <p:nvSpPr>
          <p:cNvPr id="10" name="TextBox 9">
            <a:extLst>
              <a:ext uri="{FF2B5EF4-FFF2-40B4-BE49-F238E27FC236}">
                <a16:creationId xmlns:a16="http://schemas.microsoft.com/office/drawing/2014/main" id="{B8BC3D74-C412-5AC7-A709-EB64EB78575D}"/>
              </a:ext>
            </a:extLst>
          </p:cNvPr>
          <p:cNvSpPr txBox="1"/>
          <p:nvPr/>
        </p:nvSpPr>
        <p:spPr>
          <a:xfrm>
            <a:off x="8941737" y="5082417"/>
            <a:ext cx="3035413" cy="746358"/>
          </a:xfrm>
          <a:prstGeom prst="rect">
            <a:avLst/>
          </a:prstGeom>
          <a:solidFill>
            <a:schemeClr val="accent4"/>
          </a:solidFill>
          <a:ln w="12700">
            <a:solidFill>
              <a:schemeClr val="accent4"/>
            </a:solidFill>
          </a:ln>
        </p:spPr>
        <p:txBody>
          <a:bodyPr wrap="square" rtlCol="0" anchor="ctr">
            <a:spAutoFit/>
          </a:bodyPr>
          <a:lstStyle/>
          <a:p>
            <a:pPr algn="ctr"/>
            <a:r>
              <a:rPr lang="en-AU" sz="1050">
                <a:solidFill>
                  <a:schemeClr val="bg1"/>
                </a:solidFill>
                <a:latin typeface="Myriad Pro"/>
              </a:rPr>
              <a:t>‘Example policy and procedures: Supporting carers</a:t>
            </a:r>
          </a:p>
          <a:p>
            <a:pPr algn="ctr"/>
            <a:r>
              <a:rPr lang="en-AU" sz="1050">
                <a:solidFill>
                  <a:schemeClr val="bg1"/>
                </a:solidFill>
                <a:latin typeface="Myriad Pro"/>
              </a:rPr>
              <a:t>to help manage breakthrough symptoms safely</a:t>
            </a:r>
          </a:p>
          <a:p>
            <a:pPr algn="ctr"/>
            <a:r>
              <a:rPr lang="en-AU" sz="1050">
                <a:solidFill>
                  <a:schemeClr val="bg1"/>
                </a:solidFill>
                <a:latin typeface="Myriad Pro"/>
              </a:rPr>
              <a:t>using subcutaneous medicines in the home’</a:t>
            </a:r>
            <a:r>
              <a:rPr lang="en-AU" sz="1100" b="0">
                <a:solidFill>
                  <a:schemeClr val="bg1"/>
                </a:solidFill>
                <a:effectLst/>
                <a:latin typeface="Myriad Pro"/>
              </a:rPr>
              <a:t>​</a:t>
            </a:r>
            <a:endParaRPr lang="en-AU" sz="1100">
              <a:solidFill>
                <a:schemeClr val="bg1"/>
              </a:solidFill>
            </a:endParaRPr>
          </a:p>
        </p:txBody>
      </p:sp>
      <p:grpSp>
        <p:nvGrpSpPr>
          <p:cNvPr id="11" name="Group 10">
            <a:extLst>
              <a:ext uri="{FF2B5EF4-FFF2-40B4-BE49-F238E27FC236}">
                <a16:creationId xmlns:a16="http://schemas.microsoft.com/office/drawing/2014/main" id="{7542457A-A284-65B9-5D3A-1C40EAA14CB9}"/>
              </a:ext>
            </a:extLst>
          </p:cNvPr>
          <p:cNvGrpSpPr/>
          <p:nvPr/>
        </p:nvGrpSpPr>
        <p:grpSpPr>
          <a:xfrm>
            <a:off x="500819" y="5074511"/>
            <a:ext cx="617602" cy="612825"/>
            <a:chOff x="9893704" y="1983345"/>
            <a:chExt cx="870592" cy="870592"/>
          </a:xfrm>
        </p:grpSpPr>
        <p:sp>
          <p:nvSpPr>
            <p:cNvPr id="12" name="Oval 11">
              <a:extLst>
                <a:ext uri="{FF2B5EF4-FFF2-40B4-BE49-F238E27FC236}">
                  <a16:creationId xmlns:a16="http://schemas.microsoft.com/office/drawing/2014/main" id="{397392F0-5CB9-1C04-537A-BC9B75729B22}"/>
                </a:ext>
              </a:extLst>
            </p:cNvPr>
            <p:cNvSpPr/>
            <p:nvPr/>
          </p:nvSpPr>
          <p:spPr>
            <a:xfrm>
              <a:off x="9893704" y="1983345"/>
              <a:ext cx="870592" cy="87059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E6C52FE2-0D2D-74A3-18CA-DBC42B13035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32592" y="2116876"/>
              <a:ext cx="603529" cy="603529"/>
            </a:xfrm>
            <a:prstGeom prst="rect">
              <a:avLst/>
            </a:prstGeom>
          </p:spPr>
        </p:pic>
      </p:grpSp>
      <p:sp>
        <p:nvSpPr>
          <p:cNvPr id="14" name="TextBox 13">
            <a:extLst>
              <a:ext uri="{FF2B5EF4-FFF2-40B4-BE49-F238E27FC236}">
                <a16:creationId xmlns:a16="http://schemas.microsoft.com/office/drawing/2014/main" id="{0CB99514-6DE8-A5D2-A029-AEDA52C0B6CF}"/>
              </a:ext>
            </a:extLst>
          </p:cNvPr>
          <p:cNvSpPr txBox="1"/>
          <p:nvPr/>
        </p:nvSpPr>
        <p:spPr>
          <a:xfrm>
            <a:off x="1306402" y="5074511"/>
            <a:ext cx="3460609" cy="646331"/>
          </a:xfrm>
          <a:prstGeom prst="rect">
            <a:avLst/>
          </a:prstGeom>
          <a:noFill/>
        </p:spPr>
        <p:txBody>
          <a:bodyPr wrap="square" rtlCol="0">
            <a:spAutoFit/>
          </a:bodyPr>
          <a:lstStyle/>
          <a:p>
            <a:r>
              <a:rPr lang="en-AU" b="1"/>
              <a:t>Available for download</a:t>
            </a:r>
          </a:p>
          <a:p>
            <a:r>
              <a:rPr lang="en-AU" b="1">
                <a:hlinkClick r:id="rId7">
                  <a:extLst>
                    <a:ext uri="{A12FA001-AC4F-418D-AE19-62706E023703}">
                      <ahyp:hlinkClr xmlns:ahyp="http://schemas.microsoft.com/office/drawing/2018/hyperlinkcolor" val="tx"/>
                    </a:ext>
                  </a:extLst>
                </a:hlinkClick>
              </a:rPr>
              <a:t>caringathomeproject.com.au</a:t>
            </a:r>
            <a:endParaRPr lang="en-AU" b="1"/>
          </a:p>
        </p:txBody>
      </p:sp>
      <p:pic>
        <p:nvPicPr>
          <p:cNvPr id="5122" name="Picture 2" descr="A group of colorful houses&#10;&#10;Description automatically generated">
            <a:extLst>
              <a:ext uri="{FF2B5EF4-FFF2-40B4-BE49-F238E27FC236}">
                <a16:creationId xmlns:a16="http://schemas.microsoft.com/office/drawing/2014/main" id="{4E0BDC49-A92D-A361-8FFA-269B7F1008A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46909" y="207862"/>
            <a:ext cx="1232111" cy="12233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2C34A60-9F2F-F3D9-B118-81787CE4CBC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02224" y="1359637"/>
            <a:ext cx="2300318" cy="3250596"/>
          </a:xfrm>
          <a:prstGeom prst="rect">
            <a:avLst/>
          </a:prstGeom>
        </p:spPr>
      </p:pic>
    </p:spTree>
    <p:extLst>
      <p:ext uri="{BB962C8B-B14F-4D97-AF65-F5344CB8AC3E}">
        <p14:creationId xmlns:p14="http://schemas.microsoft.com/office/powerpoint/2010/main" val="819388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454011" y="1702283"/>
            <a:ext cx="5579772" cy="763494"/>
          </a:xfrm>
        </p:spPr>
        <p:txBody>
          <a:bodyPr/>
          <a:lstStyle/>
          <a:p>
            <a:r>
              <a:rPr lang="en-AU"/>
              <a:t>Health professionals</a:t>
            </a:r>
          </a:p>
        </p:txBody>
      </p:sp>
      <p:sp>
        <p:nvSpPr>
          <p:cNvPr id="5" name="Content Placeholder 4">
            <a:extLst>
              <a:ext uri="{FF2B5EF4-FFF2-40B4-BE49-F238E27FC236}">
                <a16:creationId xmlns:a16="http://schemas.microsoft.com/office/drawing/2014/main" id="{697A6C9C-B752-DDB4-A7A1-D9FC08B2CCEE}"/>
              </a:ext>
            </a:extLst>
          </p:cNvPr>
          <p:cNvSpPr>
            <a:spLocks noGrp="1"/>
          </p:cNvSpPr>
          <p:nvPr>
            <p:ph sz="half" idx="4294967295"/>
          </p:nvPr>
        </p:nvSpPr>
        <p:spPr>
          <a:xfrm>
            <a:off x="592427" y="2822369"/>
            <a:ext cx="5110163" cy="3063875"/>
          </a:xfrm>
          <a:prstGeom prst="rect">
            <a:avLst/>
          </a:prstGeom>
        </p:spPr>
        <p:txBody>
          <a:bodyPr>
            <a:normAutofit fontScale="85000" lnSpcReduction="10000"/>
          </a:bodyPr>
          <a:lstStyle/>
          <a:p>
            <a:pPr marL="342900" indent="-342900">
              <a:buAutoNum type="arabicPeriod"/>
            </a:pPr>
            <a:r>
              <a:rPr lang="en-AU"/>
              <a:t>Online education modules</a:t>
            </a:r>
          </a:p>
          <a:p>
            <a:pPr marL="342900" indent="-342900">
              <a:buAutoNum type="arabicPeriod"/>
            </a:pPr>
            <a:r>
              <a:rPr lang="en-AU" err="1"/>
              <a:t>palliMEDS</a:t>
            </a:r>
            <a:r>
              <a:rPr lang="en-AU"/>
              <a:t> app</a:t>
            </a:r>
          </a:p>
          <a:p>
            <a:pPr marL="342900" indent="-342900">
              <a:buAutoNum type="arabicPeriod"/>
            </a:pPr>
            <a:r>
              <a:rPr lang="en-AU"/>
              <a:t>List of medicines to manage terminal symptoms in the community</a:t>
            </a:r>
          </a:p>
          <a:p>
            <a:pPr marL="342900" indent="-342900">
              <a:buAutoNum type="arabicPeriod"/>
            </a:pPr>
            <a:r>
              <a:rPr lang="en-AU"/>
              <a:t>A guide for health professionals providing palliative care to Aboriginal and Torres Strait Islander patients and their carers/families</a:t>
            </a:r>
          </a:p>
          <a:p>
            <a:pPr marL="342900" indent="-342900">
              <a:buAutoNum type="arabicPeriod"/>
            </a:pPr>
            <a:r>
              <a:rPr lang="en-AU" err="1"/>
              <a:t>caring@home</a:t>
            </a:r>
            <a:r>
              <a:rPr lang="en-AU"/>
              <a:t> app</a:t>
            </a:r>
          </a:p>
          <a:p>
            <a:pPr marL="342900" indent="-342900">
              <a:buAutoNum type="arabicPeriod"/>
            </a:pPr>
            <a:r>
              <a:rPr lang="en-AU" err="1"/>
              <a:t>caring@home</a:t>
            </a:r>
            <a:r>
              <a:rPr lang="en-AU"/>
              <a:t> Indigenous app</a:t>
            </a:r>
          </a:p>
        </p:txBody>
      </p:sp>
      <p:pic>
        <p:nvPicPr>
          <p:cNvPr id="2050" name="9D2229EE-B25F-4B59-9ABA-EA4E8B6D03F3" descr="IMG_6892.PNG">
            <a:extLst>
              <a:ext uri="{FF2B5EF4-FFF2-40B4-BE49-F238E27FC236}">
                <a16:creationId xmlns:a16="http://schemas.microsoft.com/office/drawing/2014/main" id="{082ECA70-F27A-3C9E-B827-7B3CC598571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5877" b="8533"/>
          <a:stretch/>
        </p:blipFill>
        <p:spPr bwMode="auto">
          <a:xfrm>
            <a:off x="9399927" y="1345691"/>
            <a:ext cx="2454888" cy="454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3BDC1636-3D28-4CA9-BF0C-50B77FFD06FC" descr="IMG_6893.PNG">
            <a:extLst>
              <a:ext uri="{FF2B5EF4-FFF2-40B4-BE49-F238E27FC236}">
                <a16:creationId xmlns:a16="http://schemas.microsoft.com/office/drawing/2014/main" id="{73C48DC9-C375-7C41-EE40-372E3102773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5719" b="5705"/>
          <a:stretch/>
        </p:blipFill>
        <p:spPr bwMode="auto">
          <a:xfrm>
            <a:off x="6489411" y="1345691"/>
            <a:ext cx="2454888" cy="470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 group of colorful houses&#10;&#10;Description automatically generated">
            <a:extLst>
              <a:ext uri="{FF2B5EF4-FFF2-40B4-BE49-F238E27FC236}">
                <a16:creationId xmlns:a16="http://schemas.microsoft.com/office/drawing/2014/main" id="{1DA8D055-BE5D-E14B-FFE6-3C549036550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4012" y="125274"/>
            <a:ext cx="1229134" cy="122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1784"/>
      </p:ext>
    </p:extLst>
  </p:cSld>
  <p:clrMapOvr>
    <a:masterClrMapping/>
  </p:clrMapOvr>
</p:sld>
</file>

<file path=ppt/theme/theme1.xml><?xml version="1.0" encoding="utf-8"?>
<a:theme xmlns:a="http://schemas.openxmlformats.org/drawingml/2006/main" name="Office Theme">
  <a:themeElements>
    <a:clrScheme name="2023 caring@home">
      <a:dk1>
        <a:sysClr val="windowText" lastClr="000000"/>
      </a:dk1>
      <a:lt1>
        <a:sysClr val="window" lastClr="FFFFFF"/>
      </a:lt1>
      <a:dk2>
        <a:srgbClr val="44546A"/>
      </a:dk2>
      <a:lt2>
        <a:srgbClr val="E7E6E6"/>
      </a:lt2>
      <a:accent1>
        <a:srgbClr val="0392A0"/>
      </a:accent1>
      <a:accent2>
        <a:srgbClr val="750045"/>
      </a:accent2>
      <a:accent3>
        <a:srgbClr val="FD662D"/>
      </a:accent3>
      <a:accent4>
        <a:srgbClr val="05325F"/>
      </a:accent4>
      <a:accent5>
        <a:srgbClr val="A2D45E"/>
      </a:accent5>
      <a:accent6>
        <a:srgbClr val="F5824E"/>
      </a:accent6>
      <a:hlink>
        <a:srgbClr val="0563C1"/>
      </a:hlink>
      <a:folHlink>
        <a:srgbClr val="954F72"/>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16x9 - caring@home" id="{AEA89824-AACC-4D53-A380-CF0C2750901C}" vid="{E14F1950-2118-48B7-902F-A2263A88AF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46C963A692AB488283185E4AD6E4C2" ma:contentTypeVersion="13" ma:contentTypeDescription="Create a new document." ma:contentTypeScope="" ma:versionID="b465db50c02028d204bc9c428fc01a40">
  <xsd:schema xmlns:xsd="http://www.w3.org/2001/XMLSchema" xmlns:xs="http://www.w3.org/2001/XMLSchema" xmlns:p="http://schemas.microsoft.com/office/2006/metadata/properties" xmlns:ns2="604b64b6-4e32-4da8-8c83-efcf36685c9c" xmlns:ns3="a4660314-81b2-4638-9899-c4fbeff521aa" xmlns:ns4="3e035340-2944-4727-9f74-27603fa6c14a" targetNamespace="http://schemas.microsoft.com/office/2006/metadata/properties" ma:root="true" ma:fieldsID="4e98973d1f5f6c0d0d86c09904c99dc7" ns2:_="" ns3:_="" ns4:_="">
    <xsd:import namespace="604b64b6-4e32-4da8-8c83-efcf36685c9c"/>
    <xsd:import namespace="a4660314-81b2-4638-9899-c4fbeff521aa"/>
    <xsd:import namespace="3e035340-2944-4727-9f74-27603fa6c1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4b64b6-4e32-4da8-8c83-efcf36685c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8e950ff-f1bc-4f65-9ab7-38c216eebbc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660314-81b2-4638-9899-c4fbeff521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35340-2944-4727-9f74-27603fa6c14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996a41-0e46-4a78-a1ea-8e74d4ebb1c7}" ma:internalName="TaxCatchAll" ma:showField="CatchAllData" ma:web="a4660314-81b2-4638-9899-c4fbeff521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e035340-2944-4727-9f74-27603fa6c14a" xsi:nil="true"/>
    <lcf76f155ced4ddcb4097134ff3c332f xmlns="604b64b6-4e32-4da8-8c83-efcf36685c9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AB878FB-04B5-4CA8-BAF9-B1C397591840}">
  <ds:schemaRefs>
    <ds:schemaRef ds:uri="3e035340-2944-4727-9f74-27603fa6c14a"/>
    <ds:schemaRef ds:uri="604b64b6-4e32-4da8-8c83-efcf36685c9c"/>
    <ds:schemaRef ds:uri="a4660314-81b2-4638-9899-c4fbeff521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FB2148A-D29E-449B-AF51-F6E60EFBA842}">
  <ds:schemaRefs>
    <ds:schemaRef ds:uri="http://schemas.microsoft.com/sharepoint/v3/contenttype/forms"/>
  </ds:schemaRefs>
</ds:datastoreItem>
</file>

<file path=customXml/itemProps3.xml><?xml version="1.0" encoding="utf-8"?>
<ds:datastoreItem xmlns:ds="http://schemas.openxmlformats.org/officeDocument/2006/customXml" ds:itemID="{C744DF9A-1E8F-4566-967E-F9D025D1ECD9}">
  <ds:schemaRefs>
    <ds:schemaRef ds:uri="3e035340-2944-4727-9f74-27603fa6c14a"/>
    <ds:schemaRef ds:uri="604b64b6-4e32-4da8-8c83-efcf36685c9c"/>
    <ds:schemaRef ds:uri="a4660314-81b2-4638-9899-c4fbeff521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 Template 16x9 - caring@home</Template>
  <TotalTime>0</TotalTime>
  <Words>3865</Words>
  <Application>Microsoft Office PowerPoint</Application>
  <PresentationFormat>Widescreen</PresentationFormat>
  <Paragraphs>287</Paragraphs>
  <Slides>34</Slides>
  <Notes>29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Arial,Sans-Serif</vt:lpstr>
      <vt:lpstr>Calibri</vt:lpstr>
      <vt:lpstr>Myriad Pro</vt:lpstr>
      <vt:lpstr>Times New Roman</vt:lpstr>
      <vt:lpstr>Office Theme</vt:lpstr>
      <vt:lpstr>Introducing caring@home resources</vt:lpstr>
      <vt:lpstr>Presentation overview</vt:lpstr>
      <vt:lpstr>Why is caring@home important?</vt:lpstr>
      <vt:lpstr>What does the evidence teach us?</vt:lpstr>
      <vt:lpstr>Carers’ comments</vt:lpstr>
      <vt:lpstr>The caring@home  resources</vt:lpstr>
      <vt:lpstr>Please note…</vt:lpstr>
      <vt:lpstr>Resources for  clinical services</vt:lpstr>
      <vt:lpstr>Health professionals</vt:lpstr>
      <vt:lpstr>Online education modules</vt:lpstr>
      <vt:lpstr>Medicines</vt:lpstr>
      <vt:lpstr>A guide for health professionals</vt:lpstr>
      <vt:lpstr>Apps</vt:lpstr>
      <vt:lpstr>Resources for carers/families</vt:lpstr>
      <vt:lpstr>Standard resources</vt:lpstr>
      <vt:lpstr>Standard resources</vt:lpstr>
      <vt:lpstr>Colour-coded labelling system</vt:lpstr>
      <vt:lpstr>Carer training videos</vt:lpstr>
      <vt:lpstr>Practice demonstration kit</vt:lpstr>
      <vt:lpstr>Training checklist</vt:lpstr>
      <vt:lpstr>Translated resources</vt:lpstr>
      <vt:lpstr>Resources for Aboriginal and Torres Strait Islander families</vt:lpstr>
      <vt:lpstr>Please note…</vt:lpstr>
      <vt:lpstr>Tip sheets</vt:lpstr>
      <vt:lpstr>Step-by-step guides</vt:lpstr>
      <vt:lpstr>Medicines book</vt:lpstr>
      <vt:lpstr>Colour-coded labelling system</vt:lpstr>
      <vt:lpstr>Short training videos for carers</vt:lpstr>
      <vt:lpstr>Short training videos for carers with voiceover</vt:lpstr>
      <vt:lpstr>Feedback</vt:lpstr>
      <vt:lpstr>So let’s chat…</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caring@home Presentation Template</dc:title>
  <dc:creator>Jaimee Stimson</dc:creator>
  <cp:lastModifiedBy>Jaimee Stimson</cp:lastModifiedBy>
  <cp:revision>1</cp:revision>
  <dcterms:created xsi:type="dcterms:W3CDTF">2023-08-03T00:15:33Z</dcterms:created>
  <dcterms:modified xsi:type="dcterms:W3CDTF">2023-09-28T00:20:14Z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0x010100EF46C963A692AB488283185E4AD6E4C2</vt:lpwstr>
  </property>
  <property fmtid="{D5CDD505-2E9C-101B-9397-08002B2CF9AE}" pid="3" name="MediaServiceImageTags">
    <vt:lpwstr/>
  </property>
</Properties>
</file>